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58" r:id="rId5"/>
    <p:sldId id="299" r:id="rId6"/>
    <p:sldId id="304" r:id="rId7"/>
    <p:sldId id="305" r:id="rId8"/>
    <p:sldId id="306" r:id="rId9"/>
    <p:sldId id="263" r:id="rId10"/>
    <p:sldId id="259" r:id="rId11"/>
    <p:sldId id="261" r:id="rId12"/>
    <p:sldId id="282" r:id="rId13"/>
    <p:sldId id="283" r:id="rId14"/>
    <p:sldId id="288" r:id="rId15"/>
    <p:sldId id="265" r:id="rId16"/>
    <p:sldId id="267" r:id="rId17"/>
    <p:sldId id="290" r:id="rId18"/>
    <p:sldId id="294" r:id="rId19"/>
    <p:sldId id="285" r:id="rId20"/>
    <p:sldId id="297" r:id="rId21"/>
    <p:sldId id="287" r:id="rId22"/>
    <p:sldId id="269" r:id="rId23"/>
    <p:sldId id="270" r:id="rId24"/>
    <p:sldId id="271" r:id="rId25"/>
    <p:sldId id="272" r:id="rId26"/>
    <p:sldId id="301" r:id="rId27"/>
    <p:sldId id="274" r:id="rId28"/>
    <p:sldId id="273" r:id="rId29"/>
    <p:sldId id="289" r:id="rId30"/>
    <p:sldId id="275" r:id="rId3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7" autoAdjust="0"/>
  </p:normalViewPr>
  <p:slideViewPr>
    <p:cSldViewPr>
      <p:cViewPr>
        <p:scale>
          <a:sx n="60" d="100"/>
          <a:sy n="60" d="100"/>
        </p:scale>
        <p:origin x="-1560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3F7E-57C1-4C6D-A5B5-7520F1D25F22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A84A-E830-4967-A776-943541C0C8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7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A84A-E830-4967-A776-943541C0C89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57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AA84A-E830-4967-A776-943541C0C89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4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62.jp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.png"/><Relationship Id="rId18" Type="http://schemas.openxmlformats.org/officeDocument/2006/relationships/image" Target="../media/image77.png"/><Relationship Id="rId3" Type="http://schemas.openxmlformats.org/officeDocument/2006/relationships/image" Target="../media/image63.pn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image" Target="../media/image11.jp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1.png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.png"/><Relationship Id="rId17" Type="http://schemas.openxmlformats.org/officeDocument/2006/relationships/image" Target="../media/image121.png"/><Relationship Id="rId2" Type="http://schemas.openxmlformats.org/officeDocument/2006/relationships/image" Target="../media/image11.jp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19" Type="http://schemas.openxmlformats.org/officeDocument/2006/relationships/image" Target="../media/image123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1.jpg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24" Type="http://schemas.openxmlformats.org/officeDocument/2006/relationships/image" Target="../media/image1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" y="1712976"/>
            <a:ext cx="8676132" cy="2712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1195" y="3492246"/>
            <a:ext cx="348731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Mi</a:t>
            </a:r>
            <a:r>
              <a:rPr sz="5400" spc="4" baseline="3034" dirty="0" smtClean="0">
                <a:solidFill>
                  <a:srgbClr val="555555"/>
                </a:solidFill>
                <a:latin typeface="Calibri"/>
                <a:cs typeface="Calibri"/>
              </a:rPr>
              <a:t>n</a:t>
            </a: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ősí</a:t>
            </a:r>
            <a:r>
              <a:rPr sz="5400" spc="-44" baseline="3034" dirty="0" smtClean="0">
                <a:solidFill>
                  <a:srgbClr val="555555"/>
                </a:solidFill>
                <a:latin typeface="Calibri"/>
                <a:cs typeface="Calibri"/>
              </a:rPr>
              <a:t>t</a:t>
            </a: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és</a:t>
            </a:r>
            <a:r>
              <a:rPr sz="5400" spc="-19" baseline="3034" dirty="0" smtClean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lépés</a:t>
            </a:r>
            <a:r>
              <a:rPr sz="5400" spc="-64" baseline="3034" dirty="0" smtClean="0">
                <a:solidFill>
                  <a:srgbClr val="555555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ől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7885" y="3492246"/>
            <a:ext cx="145415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lépés</a:t>
            </a:r>
            <a:r>
              <a:rPr sz="5400" spc="-50" baseline="3034" dirty="0" smtClean="0">
                <a:solidFill>
                  <a:srgbClr val="555555"/>
                </a:solidFill>
                <a:latin typeface="Calibri"/>
                <a:cs typeface="Calibri"/>
              </a:rPr>
              <a:t>r</a:t>
            </a:r>
            <a:r>
              <a:rPr sz="5400" spc="0" baseline="3034" dirty="0" smtClean="0">
                <a:solidFill>
                  <a:srgbClr val="555555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3760" y="4469892"/>
            <a:ext cx="2932176" cy="815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39768" y="3787140"/>
            <a:ext cx="2932176" cy="813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0808" y="3115056"/>
            <a:ext cx="2932176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9088" y="5154168"/>
            <a:ext cx="2932176" cy="815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1660" y="2421635"/>
            <a:ext cx="2932176" cy="771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1868" y="5855208"/>
            <a:ext cx="2932176" cy="772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3992" y="5061204"/>
            <a:ext cx="461771" cy="123443"/>
          </a:xfrm>
          <a:custGeom>
            <a:avLst/>
            <a:gdLst/>
            <a:ahLst/>
            <a:cxnLst/>
            <a:rect l="l" t="t" r="r" b="b"/>
            <a:pathLst>
              <a:path w="461771" h="123444">
                <a:moveTo>
                  <a:pt x="168147" y="88138"/>
                </a:moveTo>
                <a:lnTo>
                  <a:pt x="211074" y="102616"/>
                </a:lnTo>
                <a:lnTo>
                  <a:pt x="252349" y="117094"/>
                </a:lnTo>
                <a:lnTo>
                  <a:pt x="461771" y="123444"/>
                </a:lnTo>
                <a:lnTo>
                  <a:pt x="453897" y="102616"/>
                </a:lnTo>
                <a:lnTo>
                  <a:pt x="436371" y="80137"/>
                </a:lnTo>
                <a:lnTo>
                  <a:pt x="420496" y="65786"/>
                </a:lnTo>
                <a:lnTo>
                  <a:pt x="352297" y="57658"/>
                </a:lnTo>
                <a:lnTo>
                  <a:pt x="311022" y="43307"/>
                </a:lnTo>
                <a:lnTo>
                  <a:pt x="277748" y="28829"/>
                </a:lnTo>
                <a:lnTo>
                  <a:pt x="226949" y="8001"/>
                </a:lnTo>
                <a:lnTo>
                  <a:pt x="134874" y="0"/>
                </a:lnTo>
                <a:lnTo>
                  <a:pt x="58674" y="8001"/>
                </a:lnTo>
                <a:lnTo>
                  <a:pt x="42799" y="8001"/>
                </a:lnTo>
                <a:lnTo>
                  <a:pt x="25400" y="14478"/>
                </a:lnTo>
                <a:lnTo>
                  <a:pt x="17399" y="28829"/>
                </a:lnTo>
                <a:lnTo>
                  <a:pt x="17399" y="36830"/>
                </a:lnTo>
                <a:lnTo>
                  <a:pt x="0" y="43307"/>
                </a:lnTo>
                <a:lnTo>
                  <a:pt x="17399" y="102616"/>
                </a:lnTo>
                <a:lnTo>
                  <a:pt x="127000" y="108966"/>
                </a:lnTo>
                <a:lnTo>
                  <a:pt x="127000" y="80137"/>
                </a:lnTo>
                <a:lnTo>
                  <a:pt x="168147" y="88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3704" y="5503164"/>
            <a:ext cx="452627" cy="195072"/>
          </a:xfrm>
          <a:custGeom>
            <a:avLst/>
            <a:gdLst/>
            <a:ahLst/>
            <a:cxnLst/>
            <a:rect l="l" t="t" r="r" b="b"/>
            <a:pathLst>
              <a:path w="452627" h="195072">
                <a:moveTo>
                  <a:pt x="176275" y="136385"/>
                </a:moveTo>
                <a:lnTo>
                  <a:pt x="201675" y="158597"/>
                </a:lnTo>
                <a:lnTo>
                  <a:pt x="227075" y="187147"/>
                </a:lnTo>
                <a:lnTo>
                  <a:pt x="452627" y="195072"/>
                </a:lnTo>
                <a:lnTo>
                  <a:pt x="444626" y="166522"/>
                </a:lnTo>
                <a:lnTo>
                  <a:pt x="436752" y="144322"/>
                </a:lnTo>
                <a:lnTo>
                  <a:pt x="427227" y="136385"/>
                </a:lnTo>
                <a:lnTo>
                  <a:pt x="352551" y="122123"/>
                </a:lnTo>
                <a:lnTo>
                  <a:pt x="319277" y="101498"/>
                </a:lnTo>
                <a:lnTo>
                  <a:pt x="276351" y="71374"/>
                </a:lnTo>
                <a:lnTo>
                  <a:pt x="235076" y="36449"/>
                </a:lnTo>
                <a:lnTo>
                  <a:pt x="135000" y="6350"/>
                </a:lnTo>
                <a:lnTo>
                  <a:pt x="58800" y="0"/>
                </a:lnTo>
                <a:lnTo>
                  <a:pt x="33400" y="0"/>
                </a:lnTo>
                <a:lnTo>
                  <a:pt x="17525" y="6350"/>
                </a:lnTo>
                <a:lnTo>
                  <a:pt x="8000" y="50800"/>
                </a:lnTo>
                <a:lnTo>
                  <a:pt x="8000" y="65024"/>
                </a:lnTo>
                <a:lnTo>
                  <a:pt x="0" y="107848"/>
                </a:lnTo>
                <a:lnTo>
                  <a:pt x="117475" y="158597"/>
                </a:lnTo>
                <a:lnTo>
                  <a:pt x="142875" y="122123"/>
                </a:lnTo>
                <a:lnTo>
                  <a:pt x="176275" y="136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6920" y="3240024"/>
            <a:ext cx="1333500" cy="2342388"/>
          </a:xfrm>
          <a:custGeom>
            <a:avLst/>
            <a:gdLst/>
            <a:ahLst/>
            <a:cxnLst/>
            <a:rect l="l" t="t" r="r" b="b"/>
            <a:pathLst>
              <a:path w="1333500" h="2342388">
                <a:moveTo>
                  <a:pt x="411099" y="2334514"/>
                </a:moveTo>
                <a:lnTo>
                  <a:pt x="428625" y="2320163"/>
                </a:lnTo>
                <a:lnTo>
                  <a:pt x="419100" y="2248789"/>
                </a:lnTo>
                <a:lnTo>
                  <a:pt x="411099" y="2183638"/>
                </a:lnTo>
                <a:lnTo>
                  <a:pt x="411099" y="2067814"/>
                </a:lnTo>
                <a:lnTo>
                  <a:pt x="428625" y="1959864"/>
                </a:lnTo>
                <a:lnTo>
                  <a:pt x="461899" y="1864740"/>
                </a:lnTo>
                <a:lnTo>
                  <a:pt x="520700" y="1677415"/>
                </a:lnTo>
                <a:lnTo>
                  <a:pt x="544449" y="1567942"/>
                </a:lnTo>
                <a:lnTo>
                  <a:pt x="553974" y="1445768"/>
                </a:lnTo>
                <a:lnTo>
                  <a:pt x="561975" y="925194"/>
                </a:lnTo>
                <a:lnTo>
                  <a:pt x="561975" y="671321"/>
                </a:lnTo>
                <a:lnTo>
                  <a:pt x="628650" y="701420"/>
                </a:lnTo>
                <a:lnTo>
                  <a:pt x="771525" y="772921"/>
                </a:lnTo>
                <a:lnTo>
                  <a:pt x="855599" y="817244"/>
                </a:lnTo>
                <a:lnTo>
                  <a:pt x="922274" y="866520"/>
                </a:lnTo>
                <a:lnTo>
                  <a:pt x="973074" y="910970"/>
                </a:lnTo>
                <a:lnTo>
                  <a:pt x="990600" y="939545"/>
                </a:lnTo>
                <a:lnTo>
                  <a:pt x="998474" y="961770"/>
                </a:lnTo>
                <a:lnTo>
                  <a:pt x="990600" y="1041019"/>
                </a:lnTo>
                <a:lnTo>
                  <a:pt x="973074" y="1128395"/>
                </a:lnTo>
                <a:lnTo>
                  <a:pt x="906399" y="1329944"/>
                </a:lnTo>
                <a:lnTo>
                  <a:pt x="873125" y="1437767"/>
                </a:lnTo>
                <a:lnTo>
                  <a:pt x="838200" y="1561592"/>
                </a:lnTo>
                <a:lnTo>
                  <a:pt x="822325" y="1691767"/>
                </a:lnTo>
                <a:lnTo>
                  <a:pt x="814324" y="1829815"/>
                </a:lnTo>
                <a:lnTo>
                  <a:pt x="847725" y="1844039"/>
                </a:lnTo>
                <a:lnTo>
                  <a:pt x="880999" y="1850389"/>
                </a:lnTo>
                <a:lnTo>
                  <a:pt x="931799" y="1864740"/>
                </a:lnTo>
                <a:lnTo>
                  <a:pt x="990600" y="1872614"/>
                </a:lnTo>
                <a:lnTo>
                  <a:pt x="1057275" y="1872614"/>
                </a:lnTo>
                <a:lnTo>
                  <a:pt x="1131824" y="1858390"/>
                </a:lnTo>
                <a:lnTo>
                  <a:pt x="1216025" y="1836165"/>
                </a:lnTo>
                <a:lnTo>
                  <a:pt x="1208024" y="1785365"/>
                </a:lnTo>
                <a:lnTo>
                  <a:pt x="1208024" y="1648840"/>
                </a:lnTo>
                <a:lnTo>
                  <a:pt x="1225550" y="1467993"/>
                </a:lnTo>
                <a:lnTo>
                  <a:pt x="1241425" y="1358519"/>
                </a:lnTo>
                <a:lnTo>
                  <a:pt x="1258824" y="1258443"/>
                </a:lnTo>
                <a:lnTo>
                  <a:pt x="1317625" y="975994"/>
                </a:lnTo>
                <a:lnTo>
                  <a:pt x="1333500" y="888745"/>
                </a:lnTo>
                <a:lnTo>
                  <a:pt x="1333500" y="831595"/>
                </a:lnTo>
                <a:lnTo>
                  <a:pt x="1325499" y="809370"/>
                </a:lnTo>
                <a:lnTo>
                  <a:pt x="1300099" y="780795"/>
                </a:lnTo>
                <a:lnTo>
                  <a:pt x="1233424" y="715771"/>
                </a:lnTo>
                <a:lnTo>
                  <a:pt x="1141349" y="636396"/>
                </a:lnTo>
                <a:lnTo>
                  <a:pt x="1031875" y="549148"/>
                </a:lnTo>
                <a:lnTo>
                  <a:pt x="830199" y="396748"/>
                </a:lnTo>
                <a:lnTo>
                  <a:pt x="763524" y="345948"/>
                </a:lnTo>
                <a:lnTo>
                  <a:pt x="738124" y="317373"/>
                </a:lnTo>
                <a:lnTo>
                  <a:pt x="746125" y="266573"/>
                </a:lnTo>
                <a:lnTo>
                  <a:pt x="746125" y="209423"/>
                </a:lnTo>
                <a:lnTo>
                  <a:pt x="738124" y="158750"/>
                </a:lnTo>
                <a:lnTo>
                  <a:pt x="720725" y="107950"/>
                </a:lnTo>
                <a:lnTo>
                  <a:pt x="696849" y="28575"/>
                </a:lnTo>
                <a:lnTo>
                  <a:pt x="679450" y="0"/>
                </a:lnTo>
                <a:lnTo>
                  <a:pt x="638175" y="28575"/>
                </a:lnTo>
                <a:lnTo>
                  <a:pt x="544449" y="79375"/>
                </a:lnTo>
                <a:lnTo>
                  <a:pt x="485775" y="107950"/>
                </a:lnTo>
                <a:lnTo>
                  <a:pt x="436499" y="130175"/>
                </a:lnTo>
                <a:lnTo>
                  <a:pt x="393700" y="136525"/>
                </a:lnTo>
                <a:lnTo>
                  <a:pt x="377825" y="130175"/>
                </a:lnTo>
                <a:lnTo>
                  <a:pt x="369824" y="122174"/>
                </a:lnTo>
                <a:lnTo>
                  <a:pt x="334899" y="122174"/>
                </a:lnTo>
                <a:lnTo>
                  <a:pt x="311150" y="136525"/>
                </a:lnTo>
                <a:lnTo>
                  <a:pt x="285750" y="165100"/>
                </a:lnTo>
                <a:lnTo>
                  <a:pt x="252349" y="209423"/>
                </a:lnTo>
                <a:lnTo>
                  <a:pt x="226949" y="280924"/>
                </a:lnTo>
                <a:lnTo>
                  <a:pt x="201549" y="368173"/>
                </a:lnTo>
                <a:lnTo>
                  <a:pt x="193675" y="483996"/>
                </a:lnTo>
                <a:lnTo>
                  <a:pt x="184150" y="512571"/>
                </a:lnTo>
                <a:lnTo>
                  <a:pt x="176149" y="512571"/>
                </a:lnTo>
                <a:lnTo>
                  <a:pt x="168275" y="498348"/>
                </a:lnTo>
                <a:lnTo>
                  <a:pt x="158750" y="491998"/>
                </a:lnTo>
                <a:lnTo>
                  <a:pt x="150749" y="491998"/>
                </a:lnTo>
                <a:lnTo>
                  <a:pt x="142875" y="512571"/>
                </a:lnTo>
                <a:lnTo>
                  <a:pt x="142875" y="557021"/>
                </a:lnTo>
                <a:lnTo>
                  <a:pt x="158750" y="736345"/>
                </a:lnTo>
                <a:lnTo>
                  <a:pt x="184150" y="968120"/>
                </a:lnTo>
                <a:lnTo>
                  <a:pt x="209550" y="1193419"/>
                </a:lnTo>
                <a:lnTo>
                  <a:pt x="217424" y="1358519"/>
                </a:lnTo>
                <a:lnTo>
                  <a:pt x="201549" y="1518793"/>
                </a:lnTo>
                <a:lnTo>
                  <a:pt x="184150" y="1669542"/>
                </a:lnTo>
                <a:lnTo>
                  <a:pt x="150749" y="1807590"/>
                </a:lnTo>
                <a:lnTo>
                  <a:pt x="117475" y="1929764"/>
                </a:lnTo>
                <a:lnTo>
                  <a:pt x="41275" y="2118614"/>
                </a:lnTo>
                <a:lnTo>
                  <a:pt x="0" y="2234438"/>
                </a:lnTo>
                <a:lnTo>
                  <a:pt x="58674" y="2263013"/>
                </a:lnTo>
                <a:lnTo>
                  <a:pt x="176149" y="2305939"/>
                </a:lnTo>
                <a:lnTo>
                  <a:pt x="252349" y="2328164"/>
                </a:lnTo>
                <a:lnTo>
                  <a:pt x="319024" y="2342388"/>
                </a:lnTo>
                <a:lnTo>
                  <a:pt x="385699" y="2342388"/>
                </a:lnTo>
                <a:lnTo>
                  <a:pt x="411099" y="2334514"/>
                </a:lnTo>
                <a:close/>
              </a:path>
            </a:pathLst>
          </a:custGeom>
          <a:solidFill>
            <a:srgbClr val="112F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2808" y="3896868"/>
            <a:ext cx="370331" cy="239268"/>
          </a:xfrm>
          <a:custGeom>
            <a:avLst/>
            <a:gdLst/>
            <a:ahLst/>
            <a:cxnLst/>
            <a:rect l="l" t="t" r="r" b="b"/>
            <a:pathLst>
              <a:path w="370331" h="239268">
                <a:moveTo>
                  <a:pt x="0" y="87121"/>
                </a:moveTo>
                <a:lnTo>
                  <a:pt x="17525" y="87121"/>
                </a:lnTo>
                <a:lnTo>
                  <a:pt x="50800" y="79247"/>
                </a:lnTo>
                <a:lnTo>
                  <a:pt x="93725" y="58673"/>
                </a:lnTo>
                <a:lnTo>
                  <a:pt x="109728" y="44322"/>
                </a:lnTo>
                <a:lnTo>
                  <a:pt x="135128" y="36448"/>
                </a:lnTo>
                <a:lnTo>
                  <a:pt x="219329" y="36448"/>
                </a:lnTo>
                <a:lnTo>
                  <a:pt x="244729" y="44322"/>
                </a:lnTo>
                <a:lnTo>
                  <a:pt x="270256" y="58673"/>
                </a:lnTo>
                <a:lnTo>
                  <a:pt x="294005" y="79247"/>
                </a:lnTo>
                <a:lnTo>
                  <a:pt x="311531" y="101472"/>
                </a:lnTo>
                <a:lnTo>
                  <a:pt x="329056" y="123570"/>
                </a:lnTo>
                <a:lnTo>
                  <a:pt x="336931" y="152145"/>
                </a:lnTo>
                <a:lnTo>
                  <a:pt x="336931" y="180593"/>
                </a:lnTo>
                <a:lnTo>
                  <a:pt x="329056" y="209168"/>
                </a:lnTo>
                <a:lnTo>
                  <a:pt x="329056" y="217042"/>
                </a:lnTo>
                <a:lnTo>
                  <a:pt x="336931" y="231393"/>
                </a:lnTo>
                <a:lnTo>
                  <a:pt x="344931" y="239267"/>
                </a:lnTo>
                <a:lnTo>
                  <a:pt x="352806" y="239267"/>
                </a:lnTo>
                <a:lnTo>
                  <a:pt x="362331" y="209168"/>
                </a:lnTo>
                <a:lnTo>
                  <a:pt x="370331" y="180593"/>
                </a:lnTo>
                <a:lnTo>
                  <a:pt x="362331" y="152145"/>
                </a:lnTo>
                <a:lnTo>
                  <a:pt x="352806" y="123570"/>
                </a:lnTo>
                <a:lnTo>
                  <a:pt x="311531" y="65023"/>
                </a:lnTo>
                <a:lnTo>
                  <a:pt x="270256" y="22224"/>
                </a:lnTo>
                <a:lnTo>
                  <a:pt x="235204" y="7873"/>
                </a:lnTo>
                <a:lnTo>
                  <a:pt x="201803" y="0"/>
                </a:lnTo>
                <a:lnTo>
                  <a:pt x="135128" y="7873"/>
                </a:lnTo>
                <a:lnTo>
                  <a:pt x="101727" y="14223"/>
                </a:lnTo>
                <a:lnTo>
                  <a:pt x="58800" y="30098"/>
                </a:lnTo>
                <a:lnTo>
                  <a:pt x="25400" y="58673"/>
                </a:lnTo>
                <a:lnTo>
                  <a:pt x="9525" y="72897"/>
                </a:lnTo>
                <a:lnTo>
                  <a:pt x="0" y="87121"/>
                </a:lnTo>
                <a:close/>
              </a:path>
            </a:pathLst>
          </a:custGeom>
          <a:solidFill>
            <a:srgbClr val="7E450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3708" y="3890772"/>
            <a:ext cx="957072" cy="766571"/>
          </a:xfrm>
          <a:custGeom>
            <a:avLst/>
            <a:gdLst/>
            <a:ahLst/>
            <a:cxnLst/>
            <a:rect l="l" t="t" r="r" b="b"/>
            <a:pathLst>
              <a:path w="957072" h="766572">
                <a:moveTo>
                  <a:pt x="17398" y="345947"/>
                </a:moveTo>
                <a:lnTo>
                  <a:pt x="0" y="376173"/>
                </a:lnTo>
                <a:lnTo>
                  <a:pt x="0" y="396747"/>
                </a:lnTo>
                <a:lnTo>
                  <a:pt x="17398" y="418972"/>
                </a:lnTo>
                <a:lnTo>
                  <a:pt x="33273" y="441197"/>
                </a:lnTo>
                <a:lnTo>
                  <a:pt x="587247" y="758697"/>
                </a:lnTo>
                <a:lnTo>
                  <a:pt x="620648" y="766571"/>
                </a:lnTo>
                <a:lnTo>
                  <a:pt x="645922" y="766571"/>
                </a:lnTo>
                <a:lnTo>
                  <a:pt x="679322" y="758697"/>
                </a:lnTo>
                <a:lnTo>
                  <a:pt x="696722" y="737996"/>
                </a:lnTo>
                <a:lnTo>
                  <a:pt x="947547" y="418972"/>
                </a:lnTo>
                <a:lnTo>
                  <a:pt x="957072" y="396747"/>
                </a:lnTo>
                <a:lnTo>
                  <a:pt x="957072" y="368172"/>
                </a:lnTo>
                <a:lnTo>
                  <a:pt x="947547" y="345947"/>
                </a:lnTo>
                <a:lnTo>
                  <a:pt x="923797" y="325373"/>
                </a:lnTo>
                <a:lnTo>
                  <a:pt x="369823" y="6350"/>
                </a:lnTo>
                <a:lnTo>
                  <a:pt x="336422" y="0"/>
                </a:lnTo>
                <a:lnTo>
                  <a:pt x="311149" y="0"/>
                </a:lnTo>
                <a:lnTo>
                  <a:pt x="277748" y="6350"/>
                </a:lnTo>
                <a:lnTo>
                  <a:pt x="260349" y="28575"/>
                </a:lnTo>
                <a:lnTo>
                  <a:pt x="17398" y="345947"/>
                </a:lnTo>
                <a:close/>
              </a:path>
            </a:pathLst>
          </a:custGeom>
          <a:solidFill>
            <a:srgbClr val="6F2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3708" y="3890772"/>
            <a:ext cx="688847" cy="766571"/>
          </a:xfrm>
          <a:custGeom>
            <a:avLst/>
            <a:gdLst/>
            <a:ahLst/>
            <a:cxnLst/>
            <a:rect l="l" t="t" r="r" b="b"/>
            <a:pathLst>
              <a:path w="688847" h="766572">
                <a:moveTo>
                  <a:pt x="33273" y="441197"/>
                </a:moveTo>
                <a:lnTo>
                  <a:pt x="587247" y="758697"/>
                </a:lnTo>
                <a:lnTo>
                  <a:pt x="612647" y="766571"/>
                </a:lnTo>
                <a:lnTo>
                  <a:pt x="646048" y="766571"/>
                </a:lnTo>
                <a:lnTo>
                  <a:pt x="671448" y="758697"/>
                </a:lnTo>
                <a:lnTo>
                  <a:pt x="688847" y="744346"/>
                </a:lnTo>
                <a:lnTo>
                  <a:pt x="653922" y="737996"/>
                </a:lnTo>
                <a:lnTo>
                  <a:pt x="101600" y="418972"/>
                </a:lnTo>
                <a:lnTo>
                  <a:pt x="84073" y="404748"/>
                </a:lnTo>
                <a:lnTo>
                  <a:pt x="68198" y="376173"/>
                </a:lnTo>
                <a:lnTo>
                  <a:pt x="68198" y="353948"/>
                </a:lnTo>
                <a:lnTo>
                  <a:pt x="84073" y="325373"/>
                </a:lnTo>
                <a:lnTo>
                  <a:pt x="327024" y="6350"/>
                </a:lnTo>
                <a:lnTo>
                  <a:pt x="336549" y="0"/>
                </a:lnTo>
                <a:lnTo>
                  <a:pt x="311149" y="0"/>
                </a:lnTo>
                <a:lnTo>
                  <a:pt x="293623" y="6350"/>
                </a:lnTo>
                <a:lnTo>
                  <a:pt x="277748" y="14223"/>
                </a:lnTo>
                <a:lnTo>
                  <a:pt x="260349" y="28575"/>
                </a:lnTo>
                <a:lnTo>
                  <a:pt x="17398" y="345947"/>
                </a:lnTo>
                <a:lnTo>
                  <a:pt x="0" y="376173"/>
                </a:lnTo>
                <a:lnTo>
                  <a:pt x="0" y="396747"/>
                </a:lnTo>
                <a:lnTo>
                  <a:pt x="17398" y="418972"/>
                </a:lnTo>
                <a:lnTo>
                  <a:pt x="33273" y="441197"/>
                </a:lnTo>
                <a:close/>
              </a:path>
            </a:pathLst>
          </a:custGeom>
          <a:solidFill>
            <a:srgbClr val="5522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3727" y="4062983"/>
            <a:ext cx="577596" cy="362712"/>
          </a:xfrm>
          <a:custGeom>
            <a:avLst/>
            <a:gdLst/>
            <a:ahLst/>
            <a:cxnLst/>
            <a:rect l="l" t="t" r="r" b="b"/>
            <a:pathLst>
              <a:path w="577596" h="362712">
                <a:moveTo>
                  <a:pt x="23749" y="0"/>
                </a:moveTo>
                <a:lnTo>
                  <a:pt x="0" y="28575"/>
                </a:lnTo>
                <a:lnTo>
                  <a:pt x="577596" y="362712"/>
                </a:lnTo>
                <a:lnTo>
                  <a:pt x="23749" y="0"/>
                </a:lnTo>
                <a:close/>
              </a:path>
            </a:pathLst>
          </a:custGeom>
          <a:solidFill>
            <a:srgbClr val="5522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8108" y="2037588"/>
            <a:ext cx="318516" cy="347472"/>
          </a:xfrm>
          <a:custGeom>
            <a:avLst/>
            <a:gdLst/>
            <a:ahLst/>
            <a:cxnLst/>
            <a:rect l="l" t="t" r="r" b="b"/>
            <a:pathLst>
              <a:path w="318516" h="347472">
                <a:moveTo>
                  <a:pt x="17399" y="0"/>
                </a:moveTo>
                <a:lnTo>
                  <a:pt x="0" y="0"/>
                </a:lnTo>
                <a:lnTo>
                  <a:pt x="25400" y="9621"/>
                </a:lnTo>
                <a:lnTo>
                  <a:pt x="25400" y="7874"/>
                </a:lnTo>
                <a:lnTo>
                  <a:pt x="17399" y="0"/>
                </a:lnTo>
                <a:close/>
              </a:path>
              <a:path w="318516" h="347472">
                <a:moveTo>
                  <a:pt x="277368" y="347472"/>
                </a:moveTo>
                <a:lnTo>
                  <a:pt x="285242" y="296672"/>
                </a:lnTo>
                <a:lnTo>
                  <a:pt x="293116" y="245872"/>
                </a:lnTo>
                <a:lnTo>
                  <a:pt x="310642" y="188849"/>
                </a:lnTo>
                <a:lnTo>
                  <a:pt x="318516" y="166624"/>
                </a:lnTo>
                <a:lnTo>
                  <a:pt x="310642" y="152273"/>
                </a:lnTo>
                <a:lnTo>
                  <a:pt x="277368" y="123698"/>
                </a:lnTo>
                <a:lnTo>
                  <a:pt x="226568" y="95250"/>
                </a:lnTo>
                <a:lnTo>
                  <a:pt x="168021" y="65024"/>
                </a:lnTo>
                <a:lnTo>
                  <a:pt x="58674" y="22225"/>
                </a:lnTo>
                <a:lnTo>
                  <a:pt x="25400" y="9621"/>
                </a:lnTo>
                <a:lnTo>
                  <a:pt x="25400" y="14224"/>
                </a:lnTo>
                <a:lnTo>
                  <a:pt x="33274" y="36449"/>
                </a:lnTo>
                <a:lnTo>
                  <a:pt x="33274" y="73025"/>
                </a:lnTo>
                <a:lnTo>
                  <a:pt x="17399" y="123698"/>
                </a:lnTo>
                <a:lnTo>
                  <a:pt x="0" y="188849"/>
                </a:lnTo>
                <a:lnTo>
                  <a:pt x="277368" y="347472"/>
                </a:lnTo>
                <a:close/>
              </a:path>
            </a:pathLst>
          </a:custGeom>
          <a:solidFill>
            <a:srgbClr val="E9AC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8672" y="1740408"/>
            <a:ext cx="547115" cy="486155"/>
          </a:xfrm>
          <a:custGeom>
            <a:avLst/>
            <a:gdLst/>
            <a:ahLst/>
            <a:cxnLst/>
            <a:rect l="l" t="t" r="r" b="b"/>
            <a:pathLst>
              <a:path w="547115" h="486155">
                <a:moveTo>
                  <a:pt x="513714" y="341629"/>
                </a:moveTo>
                <a:lnTo>
                  <a:pt x="504189" y="319277"/>
                </a:lnTo>
                <a:lnTo>
                  <a:pt x="504189" y="297052"/>
                </a:lnTo>
                <a:lnTo>
                  <a:pt x="513714" y="290702"/>
                </a:lnTo>
                <a:lnTo>
                  <a:pt x="529589" y="282828"/>
                </a:lnTo>
                <a:lnTo>
                  <a:pt x="547115" y="276478"/>
                </a:lnTo>
                <a:lnTo>
                  <a:pt x="547115" y="268477"/>
                </a:lnTo>
                <a:lnTo>
                  <a:pt x="529589" y="260603"/>
                </a:lnTo>
                <a:lnTo>
                  <a:pt x="513714" y="239902"/>
                </a:lnTo>
                <a:lnTo>
                  <a:pt x="496188" y="225551"/>
                </a:lnTo>
                <a:lnTo>
                  <a:pt x="478663" y="189102"/>
                </a:lnTo>
                <a:lnTo>
                  <a:pt x="470788" y="115950"/>
                </a:lnTo>
                <a:lnTo>
                  <a:pt x="462788" y="81025"/>
                </a:lnTo>
                <a:lnTo>
                  <a:pt x="437388" y="50800"/>
                </a:lnTo>
                <a:lnTo>
                  <a:pt x="411988" y="22225"/>
                </a:lnTo>
                <a:lnTo>
                  <a:pt x="378586" y="8000"/>
                </a:lnTo>
                <a:lnTo>
                  <a:pt x="337184" y="0"/>
                </a:lnTo>
                <a:lnTo>
                  <a:pt x="278383" y="0"/>
                </a:lnTo>
                <a:lnTo>
                  <a:pt x="209930" y="15875"/>
                </a:lnTo>
                <a:lnTo>
                  <a:pt x="151129" y="30225"/>
                </a:lnTo>
                <a:lnTo>
                  <a:pt x="92201" y="58800"/>
                </a:lnTo>
                <a:lnTo>
                  <a:pt x="50926" y="87375"/>
                </a:lnTo>
                <a:lnTo>
                  <a:pt x="25400" y="109600"/>
                </a:lnTo>
                <a:lnTo>
                  <a:pt x="17525" y="130301"/>
                </a:lnTo>
                <a:lnTo>
                  <a:pt x="0" y="174751"/>
                </a:lnTo>
                <a:lnTo>
                  <a:pt x="0" y="254253"/>
                </a:lnTo>
                <a:lnTo>
                  <a:pt x="17525" y="290702"/>
                </a:lnTo>
                <a:lnTo>
                  <a:pt x="42925" y="327278"/>
                </a:lnTo>
                <a:lnTo>
                  <a:pt x="68325" y="362203"/>
                </a:lnTo>
                <a:lnTo>
                  <a:pt x="101726" y="392429"/>
                </a:lnTo>
                <a:lnTo>
                  <a:pt x="135127" y="413130"/>
                </a:lnTo>
                <a:lnTo>
                  <a:pt x="184530" y="435355"/>
                </a:lnTo>
                <a:lnTo>
                  <a:pt x="235330" y="457580"/>
                </a:lnTo>
                <a:lnTo>
                  <a:pt x="294258" y="471804"/>
                </a:lnTo>
                <a:lnTo>
                  <a:pt x="353059" y="478154"/>
                </a:lnTo>
                <a:lnTo>
                  <a:pt x="454913" y="486155"/>
                </a:lnTo>
                <a:lnTo>
                  <a:pt x="488314" y="478154"/>
                </a:lnTo>
                <a:lnTo>
                  <a:pt x="504189" y="471804"/>
                </a:lnTo>
                <a:lnTo>
                  <a:pt x="513714" y="449579"/>
                </a:lnTo>
                <a:lnTo>
                  <a:pt x="513714" y="435355"/>
                </a:lnTo>
                <a:lnTo>
                  <a:pt x="504189" y="421004"/>
                </a:lnTo>
                <a:lnTo>
                  <a:pt x="496188" y="398779"/>
                </a:lnTo>
                <a:lnTo>
                  <a:pt x="496188" y="392429"/>
                </a:lnTo>
                <a:lnTo>
                  <a:pt x="504189" y="376554"/>
                </a:lnTo>
                <a:lnTo>
                  <a:pt x="513714" y="370204"/>
                </a:lnTo>
                <a:lnTo>
                  <a:pt x="513714" y="362203"/>
                </a:lnTo>
                <a:lnTo>
                  <a:pt x="504189" y="355853"/>
                </a:lnTo>
                <a:lnTo>
                  <a:pt x="513714" y="341629"/>
                </a:lnTo>
                <a:close/>
              </a:path>
            </a:pathLst>
          </a:custGeom>
          <a:solidFill>
            <a:srgbClr val="E9AC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2824" y="2074164"/>
            <a:ext cx="59436" cy="28956"/>
          </a:xfrm>
          <a:custGeom>
            <a:avLst/>
            <a:gdLst/>
            <a:ahLst/>
            <a:cxnLst/>
            <a:rect l="l" t="t" r="r" b="b"/>
            <a:pathLst>
              <a:path w="59436" h="28956">
                <a:moveTo>
                  <a:pt x="33781" y="28956"/>
                </a:moveTo>
                <a:lnTo>
                  <a:pt x="49783" y="22478"/>
                </a:lnTo>
                <a:lnTo>
                  <a:pt x="59436" y="14477"/>
                </a:lnTo>
                <a:lnTo>
                  <a:pt x="59436" y="0"/>
                </a:lnTo>
                <a:lnTo>
                  <a:pt x="49783" y="8000"/>
                </a:lnTo>
                <a:lnTo>
                  <a:pt x="0" y="22478"/>
                </a:lnTo>
                <a:lnTo>
                  <a:pt x="16001" y="28956"/>
                </a:lnTo>
                <a:lnTo>
                  <a:pt x="33781" y="28956"/>
                </a:lnTo>
                <a:close/>
              </a:path>
            </a:pathLst>
          </a:custGeom>
          <a:solidFill>
            <a:srgbClr val="D38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5456" y="2110740"/>
            <a:ext cx="234314" cy="172212"/>
          </a:xfrm>
          <a:custGeom>
            <a:avLst/>
            <a:gdLst/>
            <a:ahLst/>
            <a:cxnLst/>
            <a:rect l="l" t="t" r="r" b="b"/>
            <a:pathLst>
              <a:path w="234314" h="172212">
                <a:moveTo>
                  <a:pt x="7874" y="22098"/>
                </a:moveTo>
                <a:lnTo>
                  <a:pt x="0" y="0"/>
                </a:lnTo>
                <a:lnTo>
                  <a:pt x="7874" y="36322"/>
                </a:lnTo>
                <a:lnTo>
                  <a:pt x="25273" y="71120"/>
                </a:lnTo>
                <a:lnTo>
                  <a:pt x="58546" y="101092"/>
                </a:lnTo>
                <a:lnTo>
                  <a:pt x="83946" y="121665"/>
                </a:lnTo>
                <a:lnTo>
                  <a:pt x="142494" y="157987"/>
                </a:lnTo>
                <a:lnTo>
                  <a:pt x="175768" y="172212"/>
                </a:lnTo>
                <a:lnTo>
                  <a:pt x="193167" y="135889"/>
                </a:lnTo>
                <a:lnTo>
                  <a:pt x="201041" y="115315"/>
                </a:lnTo>
                <a:lnTo>
                  <a:pt x="234314" y="115315"/>
                </a:lnTo>
                <a:lnTo>
                  <a:pt x="193167" y="107442"/>
                </a:lnTo>
                <a:lnTo>
                  <a:pt x="117220" y="86868"/>
                </a:lnTo>
                <a:lnTo>
                  <a:pt x="58546" y="64770"/>
                </a:lnTo>
                <a:lnTo>
                  <a:pt x="25273" y="50546"/>
                </a:lnTo>
                <a:lnTo>
                  <a:pt x="17399" y="36322"/>
                </a:lnTo>
                <a:lnTo>
                  <a:pt x="7874" y="22098"/>
                </a:lnTo>
                <a:close/>
              </a:path>
            </a:pathLst>
          </a:custGeom>
          <a:solidFill>
            <a:srgbClr val="D38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0444" y="2023872"/>
            <a:ext cx="67056" cy="36575"/>
          </a:xfrm>
          <a:custGeom>
            <a:avLst/>
            <a:gdLst/>
            <a:ahLst/>
            <a:cxnLst/>
            <a:rect l="l" t="t" r="r" b="b"/>
            <a:pathLst>
              <a:path w="67056" h="36575">
                <a:moveTo>
                  <a:pt x="33528" y="36575"/>
                </a:moveTo>
                <a:lnTo>
                  <a:pt x="41529" y="36575"/>
                </a:lnTo>
                <a:lnTo>
                  <a:pt x="41529" y="28575"/>
                </a:lnTo>
                <a:lnTo>
                  <a:pt x="51054" y="14350"/>
                </a:lnTo>
                <a:lnTo>
                  <a:pt x="67056" y="0"/>
                </a:lnTo>
                <a:lnTo>
                  <a:pt x="59055" y="0"/>
                </a:lnTo>
                <a:lnTo>
                  <a:pt x="33528" y="8000"/>
                </a:lnTo>
                <a:lnTo>
                  <a:pt x="16001" y="14350"/>
                </a:lnTo>
                <a:lnTo>
                  <a:pt x="8000" y="14350"/>
                </a:lnTo>
                <a:lnTo>
                  <a:pt x="0" y="8000"/>
                </a:lnTo>
                <a:lnTo>
                  <a:pt x="0" y="14350"/>
                </a:lnTo>
                <a:lnTo>
                  <a:pt x="8000" y="22225"/>
                </a:lnTo>
                <a:lnTo>
                  <a:pt x="33528" y="36575"/>
                </a:lnTo>
                <a:close/>
              </a:path>
            </a:pathLst>
          </a:custGeom>
          <a:solidFill>
            <a:srgbClr val="D38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5476" y="1886712"/>
            <a:ext cx="108204" cy="35051"/>
          </a:xfrm>
          <a:custGeom>
            <a:avLst/>
            <a:gdLst/>
            <a:ahLst/>
            <a:cxnLst/>
            <a:rect l="l" t="t" r="r" b="b"/>
            <a:pathLst>
              <a:path w="108204" h="35051">
                <a:moveTo>
                  <a:pt x="8000" y="20700"/>
                </a:moveTo>
                <a:lnTo>
                  <a:pt x="0" y="35051"/>
                </a:lnTo>
                <a:lnTo>
                  <a:pt x="23875" y="20700"/>
                </a:lnTo>
                <a:lnTo>
                  <a:pt x="49275" y="14350"/>
                </a:lnTo>
                <a:lnTo>
                  <a:pt x="74803" y="14350"/>
                </a:lnTo>
                <a:lnTo>
                  <a:pt x="108204" y="28701"/>
                </a:lnTo>
                <a:lnTo>
                  <a:pt x="108204" y="6350"/>
                </a:lnTo>
                <a:lnTo>
                  <a:pt x="92329" y="0"/>
                </a:lnTo>
                <a:lnTo>
                  <a:pt x="58928" y="0"/>
                </a:lnTo>
                <a:lnTo>
                  <a:pt x="23875" y="14350"/>
                </a:lnTo>
                <a:lnTo>
                  <a:pt x="8000" y="2070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5144" y="1697736"/>
            <a:ext cx="478536" cy="441960"/>
          </a:xfrm>
          <a:custGeom>
            <a:avLst/>
            <a:gdLst/>
            <a:ahLst/>
            <a:cxnLst/>
            <a:rect l="l" t="t" r="r" b="b"/>
            <a:pathLst>
              <a:path w="478536" h="441960">
                <a:moveTo>
                  <a:pt x="109728" y="297306"/>
                </a:moveTo>
                <a:lnTo>
                  <a:pt x="109728" y="254380"/>
                </a:lnTo>
                <a:lnTo>
                  <a:pt x="125603" y="246379"/>
                </a:lnTo>
                <a:lnTo>
                  <a:pt x="151003" y="246379"/>
                </a:lnTo>
                <a:lnTo>
                  <a:pt x="176530" y="254380"/>
                </a:lnTo>
                <a:lnTo>
                  <a:pt x="193929" y="268731"/>
                </a:lnTo>
                <a:lnTo>
                  <a:pt x="201930" y="282955"/>
                </a:lnTo>
                <a:lnTo>
                  <a:pt x="217805" y="303656"/>
                </a:lnTo>
                <a:lnTo>
                  <a:pt x="227330" y="311658"/>
                </a:lnTo>
                <a:lnTo>
                  <a:pt x="243205" y="268731"/>
                </a:lnTo>
                <a:lnTo>
                  <a:pt x="268731" y="224154"/>
                </a:lnTo>
                <a:lnTo>
                  <a:pt x="302006" y="189229"/>
                </a:lnTo>
                <a:lnTo>
                  <a:pt x="335406" y="152653"/>
                </a:lnTo>
                <a:lnTo>
                  <a:pt x="394335" y="101726"/>
                </a:lnTo>
                <a:lnTo>
                  <a:pt x="419735" y="73151"/>
                </a:lnTo>
                <a:lnTo>
                  <a:pt x="403860" y="101726"/>
                </a:lnTo>
                <a:lnTo>
                  <a:pt x="394335" y="108076"/>
                </a:lnTo>
                <a:lnTo>
                  <a:pt x="411733" y="116077"/>
                </a:lnTo>
                <a:lnTo>
                  <a:pt x="437261" y="108076"/>
                </a:lnTo>
                <a:lnTo>
                  <a:pt x="462661" y="87375"/>
                </a:lnTo>
                <a:lnTo>
                  <a:pt x="478536" y="73151"/>
                </a:lnTo>
                <a:lnTo>
                  <a:pt x="478536" y="58800"/>
                </a:lnTo>
                <a:lnTo>
                  <a:pt x="470535" y="42925"/>
                </a:lnTo>
                <a:lnTo>
                  <a:pt x="462661" y="36575"/>
                </a:lnTo>
                <a:lnTo>
                  <a:pt x="437261" y="22225"/>
                </a:lnTo>
                <a:lnTo>
                  <a:pt x="429260" y="14350"/>
                </a:lnTo>
                <a:lnTo>
                  <a:pt x="378332" y="8000"/>
                </a:lnTo>
                <a:lnTo>
                  <a:pt x="319531" y="0"/>
                </a:lnTo>
                <a:lnTo>
                  <a:pt x="268731" y="0"/>
                </a:lnTo>
                <a:lnTo>
                  <a:pt x="209804" y="8000"/>
                </a:lnTo>
                <a:lnTo>
                  <a:pt x="160528" y="22225"/>
                </a:lnTo>
                <a:lnTo>
                  <a:pt x="109728" y="42925"/>
                </a:lnTo>
                <a:lnTo>
                  <a:pt x="66801" y="73151"/>
                </a:lnTo>
                <a:lnTo>
                  <a:pt x="33400" y="101726"/>
                </a:lnTo>
                <a:lnTo>
                  <a:pt x="8000" y="138302"/>
                </a:lnTo>
                <a:lnTo>
                  <a:pt x="0" y="181228"/>
                </a:lnTo>
                <a:lnTo>
                  <a:pt x="0" y="217804"/>
                </a:lnTo>
                <a:lnTo>
                  <a:pt x="8000" y="260730"/>
                </a:lnTo>
                <a:lnTo>
                  <a:pt x="17525" y="289305"/>
                </a:lnTo>
                <a:lnTo>
                  <a:pt x="33400" y="325881"/>
                </a:lnTo>
                <a:lnTo>
                  <a:pt x="66801" y="362458"/>
                </a:lnTo>
                <a:lnTo>
                  <a:pt x="92201" y="391033"/>
                </a:lnTo>
                <a:lnTo>
                  <a:pt x="101726" y="413385"/>
                </a:lnTo>
                <a:lnTo>
                  <a:pt x="117601" y="441960"/>
                </a:lnTo>
                <a:lnTo>
                  <a:pt x="143129" y="413385"/>
                </a:lnTo>
                <a:lnTo>
                  <a:pt x="168529" y="384683"/>
                </a:lnTo>
                <a:lnTo>
                  <a:pt x="176530" y="354584"/>
                </a:lnTo>
                <a:lnTo>
                  <a:pt x="151003" y="340233"/>
                </a:lnTo>
                <a:lnTo>
                  <a:pt x="135128" y="325881"/>
                </a:lnTo>
                <a:lnTo>
                  <a:pt x="109728" y="297306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32532" y="1734312"/>
            <a:ext cx="50292" cy="86867"/>
          </a:xfrm>
          <a:custGeom>
            <a:avLst/>
            <a:gdLst/>
            <a:ahLst/>
            <a:cxnLst/>
            <a:rect l="l" t="t" r="r" b="b"/>
            <a:pathLst>
              <a:path w="50292" h="86867">
                <a:moveTo>
                  <a:pt x="33019" y="50546"/>
                </a:moveTo>
                <a:lnTo>
                  <a:pt x="25145" y="64770"/>
                </a:lnTo>
                <a:lnTo>
                  <a:pt x="0" y="86867"/>
                </a:lnTo>
                <a:lnTo>
                  <a:pt x="15748" y="78993"/>
                </a:lnTo>
                <a:lnTo>
                  <a:pt x="40893" y="56896"/>
                </a:lnTo>
                <a:lnTo>
                  <a:pt x="50292" y="36322"/>
                </a:lnTo>
                <a:lnTo>
                  <a:pt x="50292" y="22098"/>
                </a:lnTo>
                <a:lnTo>
                  <a:pt x="40893" y="6350"/>
                </a:lnTo>
                <a:lnTo>
                  <a:pt x="27208" y="2894"/>
                </a:lnTo>
                <a:lnTo>
                  <a:pt x="40893" y="22098"/>
                </a:lnTo>
                <a:lnTo>
                  <a:pt x="40893" y="36322"/>
                </a:lnTo>
                <a:lnTo>
                  <a:pt x="33019" y="50546"/>
                </a:lnTo>
                <a:close/>
              </a:path>
              <a:path w="50292" h="86867">
                <a:moveTo>
                  <a:pt x="27208" y="2894"/>
                </a:moveTo>
                <a:lnTo>
                  <a:pt x="25145" y="0"/>
                </a:lnTo>
                <a:lnTo>
                  <a:pt x="15748" y="0"/>
                </a:lnTo>
                <a:lnTo>
                  <a:pt x="27208" y="2894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3109" y="1726691"/>
            <a:ext cx="142367" cy="165862"/>
          </a:xfrm>
          <a:custGeom>
            <a:avLst/>
            <a:gdLst/>
            <a:ahLst/>
            <a:cxnLst/>
            <a:rect l="l" t="t" r="r" b="b"/>
            <a:pathLst>
              <a:path w="142367" h="165862">
                <a:moveTo>
                  <a:pt x="49022" y="137413"/>
                </a:moveTo>
                <a:lnTo>
                  <a:pt x="74422" y="115316"/>
                </a:lnTo>
                <a:lnTo>
                  <a:pt x="99695" y="86868"/>
                </a:lnTo>
                <a:lnTo>
                  <a:pt x="124968" y="44196"/>
                </a:lnTo>
                <a:lnTo>
                  <a:pt x="142367" y="0"/>
                </a:lnTo>
                <a:lnTo>
                  <a:pt x="132842" y="0"/>
                </a:lnTo>
                <a:lnTo>
                  <a:pt x="117093" y="44196"/>
                </a:lnTo>
                <a:lnTo>
                  <a:pt x="99695" y="78994"/>
                </a:lnTo>
                <a:lnTo>
                  <a:pt x="74422" y="108966"/>
                </a:lnTo>
                <a:lnTo>
                  <a:pt x="41148" y="137413"/>
                </a:lnTo>
                <a:lnTo>
                  <a:pt x="0" y="165862"/>
                </a:lnTo>
                <a:lnTo>
                  <a:pt x="49022" y="137413"/>
                </a:lnTo>
                <a:close/>
              </a:path>
            </a:pathLst>
          </a:custGeom>
          <a:solidFill>
            <a:srgbClr val="1752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14016" y="1821561"/>
            <a:ext cx="150240" cy="78866"/>
          </a:xfrm>
          <a:custGeom>
            <a:avLst/>
            <a:gdLst/>
            <a:ahLst/>
            <a:cxnLst/>
            <a:rect l="l" t="t" r="r" b="b"/>
            <a:pathLst>
              <a:path w="150240" h="78866">
                <a:moveTo>
                  <a:pt x="75945" y="42544"/>
                </a:moveTo>
                <a:lnTo>
                  <a:pt x="42671" y="64642"/>
                </a:lnTo>
                <a:lnTo>
                  <a:pt x="83819" y="42544"/>
                </a:lnTo>
                <a:lnTo>
                  <a:pt x="150240" y="0"/>
                </a:lnTo>
                <a:lnTo>
                  <a:pt x="75945" y="42544"/>
                </a:lnTo>
                <a:close/>
              </a:path>
              <a:path w="150240" h="78866">
                <a:moveTo>
                  <a:pt x="42671" y="64642"/>
                </a:moveTo>
                <a:lnTo>
                  <a:pt x="0" y="70992"/>
                </a:lnTo>
                <a:lnTo>
                  <a:pt x="0" y="78866"/>
                </a:lnTo>
                <a:lnTo>
                  <a:pt x="42671" y="64642"/>
                </a:lnTo>
                <a:close/>
              </a:path>
            </a:pathLst>
          </a:custGeom>
          <a:solidFill>
            <a:srgbClr val="1752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88108" y="1748027"/>
            <a:ext cx="219456" cy="131063"/>
          </a:xfrm>
          <a:custGeom>
            <a:avLst/>
            <a:gdLst/>
            <a:ahLst/>
            <a:cxnLst/>
            <a:rect l="l" t="t" r="r" b="b"/>
            <a:pathLst>
              <a:path w="219456" h="131063">
                <a:moveTo>
                  <a:pt x="42925" y="116712"/>
                </a:moveTo>
                <a:lnTo>
                  <a:pt x="0" y="131063"/>
                </a:lnTo>
                <a:lnTo>
                  <a:pt x="42925" y="123062"/>
                </a:lnTo>
                <a:lnTo>
                  <a:pt x="84328" y="102235"/>
                </a:lnTo>
                <a:lnTo>
                  <a:pt x="42925" y="116712"/>
                </a:lnTo>
                <a:close/>
              </a:path>
              <a:path w="219456" h="131063">
                <a:moveTo>
                  <a:pt x="201930" y="22351"/>
                </a:moveTo>
                <a:lnTo>
                  <a:pt x="219456" y="0"/>
                </a:lnTo>
                <a:lnTo>
                  <a:pt x="209931" y="0"/>
                </a:lnTo>
                <a:lnTo>
                  <a:pt x="194056" y="14350"/>
                </a:lnTo>
                <a:lnTo>
                  <a:pt x="151130" y="57531"/>
                </a:lnTo>
                <a:lnTo>
                  <a:pt x="201930" y="22351"/>
                </a:lnTo>
                <a:close/>
              </a:path>
            </a:pathLst>
          </a:custGeom>
          <a:solidFill>
            <a:srgbClr val="1752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6020" y="1972055"/>
            <a:ext cx="59436" cy="65532"/>
          </a:xfrm>
          <a:custGeom>
            <a:avLst/>
            <a:gdLst/>
            <a:ahLst/>
            <a:cxnLst/>
            <a:rect l="l" t="t" r="r" b="b"/>
            <a:pathLst>
              <a:path w="59436" h="65532">
                <a:moveTo>
                  <a:pt x="9652" y="0"/>
                </a:moveTo>
                <a:lnTo>
                  <a:pt x="0" y="0"/>
                </a:lnTo>
                <a:lnTo>
                  <a:pt x="0" y="22352"/>
                </a:lnTo>
                <a:lnTo>
                  <a:pt x="9652" y="36703"/>
                </a:lnTo>
                <a:lnTo>
                  <a:pt x="25654" y="59182"/>
                </a:lnTo>
                <a:lnTo>
                  <a:pt x="51435" y="65532"/>
                </a:lnTo>
                <a:lnTo>
                  <a:pt x="59436" y="65532"/>
                </a:lnTo>
                <a:lnTo>
                  <a:pt x="33781" y="51181"/>
                </a:lnTo>
                <a:lnTo>
                  <a:pt x="17653" y="36703"/>
                </a:lnTo>
                <a:lnTo>
                  <a:pt x="17653" y="22352"/>
                </a:lnTo>
                <a:lnTo>
                  <a:pt x="43434" y="36703"/>
                </a:lnTo>
                <a:lnTo>
                  <a:pt x="25654" y="8001"/>
                </a:lnTo>
                <a:lnTo>
                  <a:pt x="9652" y="0"/>
                </a:lnTo>
                <a:close/>
              </a:path>
            </a:pathLst>
          </a:custGeom>
          <a:solidFill>
            <a:srgbClr val="D38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3076" y="1944624"/>
            <a:ext cx="76200" cy="92963"/>
          </a:xfrm>
          <a:custGeom>
            <a:avLst/>
            <a:gdLst/>
            <a:ahLst/>
            <a:cxnLst/>
            <a:rect l="l" t="t" r="r" b="b"/>
            <a:pathLst>
              <a:path w="76200" h="92963">
                <a:moveTo>
                  <a:pt x="34925" y="92963"/>
                </a:moveTo>
                <a:lnTo>
                  <a:pt x="76200" y="78739"/>
                </a:lnTo>
                <a:lnTo>
                  <a:pt x="58674" y="72516"/>
                </a:lnTo>
                <a:lnTo>
                  <a:pt x="42799" y="56768"/>
                </a:lnTo>
                <a:lnTo>
                  <a:pt x="25400" y="28321"/>
                </a:lnTo>
                <a:lnTo>
                  <a:pt x="17399" y="0"/>
                </a:lnTo>
                <a:lnTo>
                  <a:pt x="0" y="36195"/>
                </a:lnTo>
                <a:lnTo>
                  <a:pt x="9525" y="64642"/>
                </a:lnTo>
                <a:lnTo>
                  <a:pt x="34925" y="92963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2220" y="1827276"/>
            <a:ext cx="118872" cy="124968"/>
          </a:xfrm>
          <a:custGeom>
            <a:avLst/>
            <a:gdLst/>
            <a:ahLst/>
            <a:cxnLst/>
            <a:rect l="l" t="t" r="r" b="b"/>
            <a:pathLst>
              <a:path w="118872" h="124968">
                <a:moveTo>
                  <a:pt x="118872" y="0"/>
                </a:moveTo>
                <a:lnTo>
                  <a:pt x="8000" y="102488"/>
                </a:lnTo>
                <a:lnTo>
                  <a:pt x="0" y="108965"/>
                </a:lnTo>
                <a:lnTo>
                  <a:pt x="0" y="124968"/>
                </a:lnTo>
                <a:lnTo>
                  <a:pt x="41782" y="116966"/>
                </a:lnTo>
                <a:lnTo>
                  <a:pt x="75437" y="102488"/>
                </a:lnTo>
                <a:lnTo>
                  <a:pt x="93218" y="80137"/>
                </a:lnTo>
                <a:lnTo>
                  <a:pt x="109219" y="59309"/>
                </a:lnTo>
                <a:lnTo>
                  <a:pt x="118872" y="22478"/>
                </a:lnTo>
                <a:lnTo>
                  <a:pt x="118872" y="0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6624" y="1944624"/>
            <a:ext cx="76200" cy="27431"/>
          </a:xfrm>
          <a:custGeom>
            <a:avLst/>
            <a:gdLst/>
            <a:ahLst/>
            <a:cxnLst/>
            <a:rect l="l" t="t" r="r" b="b"/>
            <a:pathLst>
              <a:path w="76200" h="27431">
                <a:moveTo>
                  <a:pt x="58674" y="13715"/>
                </a:moveTo>
                <a:lnTo>
                  <a:pt x="76200" y="0"/>
                </a:lnTo>
                <a:lnTo>
                  <a:pt x="50800" y="0"/>
                </a:lnTo>
                <a:lnTo>
                  <a:pt x="33274" y="13715"/>
                </a:lnTo>
                <a:lnTo>
                  <a:pt x="17399" y="21336"/>
                </a:lnTo>
                <a:lnTo>
                  <a:pt x="0" y="27431"/>
                </a:lnTo>
                <a:lnTo>
                  <a:pt x="33274" y="21336"/>
                </a:lnTo>
                <a:lnTo>
                  <a:pt x="58674" y="13715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7772" y="1952244"/>
            <a:ext cx="18287" cy="19811"/>
          </a:xfrm>
          <a:custGeom>
            <a:avLst/>
            <a:gdLst/>
            <a:ahLst/>
            <a:cxnLst/>
            <a:rect l="l" t="t" r="r" b="b"/>
            <a:pathLst>
              <a:path w="18287" h="19811">
                <a:moveTo>
                  <a:pt x="18287" y="6095"/>
                </a:moveTo>
                <a:lnTo>
                  <a:pt x="18287" y="0"/>
                </a:lnTo>
                <a:lnTo>
                  <a:pt x="10032" y="0"/>
                </a:lnTo>
                <a:lnTo>
                  <a:pt x="0" y="6095"/>
                </a:lnTo>
                <a:lnTo>
                  <a:pt x="0" y="19811"/>
                </a:lnTo>
                <a:lnTo>
                  <a:pt x="18287" y="19811"/>
                </a:lnTo>
                <a:lnTo>
                  <a:pt x="18287" y="6095"/>
                </a:lnTo>
                <a:close/>
              </a:path>
            </a:pathLst>
          </a:custGeom>
          <a:solidFill>
            <a:srgbClr val="07070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99588" y="2124455"/>
            <a:ext cx="33528" cy="15240"/>
          </a:xfrm>
          <a:custGeom>
            <a:avLst/>
            <a:gdLst/>
            <a:ahLst/>
            <a:cxnLst/>
            <a:rect l="l" t="t" r="r" b="b"/>
            <a:pathLst>
              <a:path w="33528" h="15240">
                <a:moveTo>
                  <a:pt x="17525" y="0"/>
                </a:moveTo>
                <a:lnTo>
                  <a:pt x="0" y="0"/>
                </a:lnTo>
                <a:lnTo>
                  <a:pt x="0" y="8509"/>
                </a:lnTo>
                <a:lnTo>
                  <a:pt x="17525" y="15240"/>
                </a:lnTo>
                <a:lnTo>
                  <a:pt x="25526" y="15240"/>
                </a:lnTo>
                <a:lnTo>
                  <a:pt x="25526" y="8509"/>
                </a:lnTo>
                <a:lnTo>
                  <a:pt x="33528" y="0"/>
                </a:lnTo>
                <a:lnTo>
                  <a:pt x="17525" y="0"/>
                </a:lnTo>
                <a:close/>
              </a:path>
            </a:pathLst>
          </a:custGeom>
          <a:solidFill>
            <a:srgbClr val="D388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7860" y="2212848"/>
            <a:ext cx="871727" cy="1589532"/>
          </a:xfrm>
          <a:custGeom>
            <a:avLst/>
            <a:gdLst/>
            <a:ahLst/>
            <a:cxnLst/>
            <a:rect l="l" t="t" r="r" b="b"/>
            <a:pathLst>
              <a:path w="871727" h="1589531">
                <a:moveTo>
                  <a:pt x="0" y="1473708"/>
                </a:moveTo>
                <a:lnTo>
                  <a:pt x="49275" y="1495933"/>
                </a:lnTo>
                <a:lnTo>
                  <a:pt x="107950" y="1518158"/>
                </a:lnTo>
                <a:lnTo>
                  <a:pt x="184150" y="1538732"/>
                </a:lnTo>
                <a:lnTo>
                  <a:pt x="268350" y="1567307"/>
                </a:lnTo>
                <a:lnTo>
                  <a:pt x="368426" y="1583182"/>
                </a:lnTo>
                <a:lnTo>
                  <a:pt x="477900" y="1589532"/>
                </a:lnTo>
                <a:lnTo>
                  <a:pt x="595502" y="1589532"/>
                </a:lnTo>
                <a:lnTo>
                  <a:pt x="603376" y="1583182"/>
                </a:lnTo>
                <a:lnTo>
                  <a:pt x="620902" y="1575308"/>
                </a:lnTo>
                <a:lnTo>
                  <a:pt x="636777" y="1546733"/>
                </a:lnTo>
                <a:lnTo>
                  <a:pt x="654176" y="1502283"/>
                </a:lnTo>
                <a:lnTo>
                  <a:pt x="670051" y="1453133"/>
                </a:lnTo>
                <a:lnTo>
                  <a:pt x="687577" y="1351534"/>
                </a:lnTo>
                <a:lnTo>
                  <a:pt x="703452" y="1315085"/>
                </a:lnTo>
                <a:lnTo>
                  <a:pt x="720851" y="1292860"/>
                </a:lnTo>
                <a:lnTo>
                  <a:pt x="797051" y="1351534"/>
                </a:lnTo>
                <a:lnTo>
                  <a:pt x="846327" y="1394459"/>
                </a:lnTo>
                <a:lnTo>
                  <a:pt x="871727" y="1402333"/>
                </a:lnTo>
                <a:lnTo>
                  <a:pt x="846327" y="1321435"/>
                </a:lnTo>
                <a:lnTo>
                  <a:pt x="830452" y="1221486"/>
                </a:lnTo>
                <a:lnTo>
                  <a:pt x="838326" y="1091438"/>
                </a:lnTo>
                <a:lnTo>
                  <a:pt x="846327" y="1026413"/>
                </a:lnTo>
                <a:lnTo>
                  <a:pt x="855852" y="947038"/>
                </a:lnTo>
                <a:lnTo>
                  <a:pt x="863726" y="874140"/>
                </a:lnTo>
                <a:lnTo>
                  <a:pt x="871727" y="794765"/>
                </a:lnTo>
                <a:lnTo>
                  <a:pt x="863726" y="707516"/>
                </a:lnTo>
                <a:lnTo>
                  <a:pt x="855852" y="613917"/>
                </a:lnTo>
                <a:lnTo>
                  <a:pt x="830452" y="447293"/>
                </a:lnTo>
                <a:lnTo>
                  <a:pt x="805052" y="375919"/>
                </a:lnTo>
                <a:lnTo>
                  <a:pt x="787526" y="317246"/>
                </a:lnTo>
                <a:lnTo>
                  <a:pt x="754252" y="274447"/>
                </a:lnTo>
                <a:lnTo>
                  <a:pt x="712977" y="223647"/>
                </a:lnTo>
                <a:lnTo>
                  <a:pt x="611377" y="115824"/>
                </a:lnTo>
                <a:lnTo>
                  <a:pt x="519175" y="34925"/>
                </a:lnTo>
                <a:lnTo>
                  <a:pt x="477900" y="0"/>
                </a:lnTo>
                <a:lnTo>
                  <a:pt x="284225" y="136398"/>
                </a:lnTo>
                <a:lnTo>
                  <a:pt x="268350" y="172974"/>
                </a:lnTo>
                <a:lnTo>
                  <a:pt x="242950" y="209423"/>
                </a:lnTo>
                <a:lnTo>
                  <a:pt x="225425" y="266446"/>
                </a:lnTo>
                <a:lnTo>
                  <a:pt x="209550" y="331597"/>
                </a:lnTo>
                <a:lnTo>
                  <a:pt x="192150" y="418846"/>
                </a:lnTo>
                <a:lnTo>
                  <a:pt x="200025" y="512444"/>
                </a:lnTo>
                <a:lnTo>
                  <a:pt x="217550" y="621791"/>
                </a:lnTo>
                <a:lnTo>
                  <a:pt x="225425" y="686942"/>
                </a:lnTo>
                <a:lnTo>
                  <a:pt x="234950" y="751966"/>
                </a:lnTo>
                <a:lnTo>
                  <a:pt x="234950" y="808989"/>
                </a:lnTo>
                <a:lnTo>
                  <a:pt x="225425" y="874140"/>
                </a:lnTo>
                <a:lnTo>
                  <a:pt x="209550" y="981963"/>
                </a:lnTo>
                <a:lnTo>
                  <a:pt x="176275" y="1091438"/>
                </a:lnTo>
                <a:lnTo>
                  <a:pt x="133350" y="1191387"/>
                </a:lnTo>
                <a:lnTo>
                  <a:pt x="82550" y="1286510"/>
                </a:lnTo>
                <a:lnTo>
                  <a:pt x="0" y="1473708"/>
                </a:lnTo>
                <a:close/>
              </a:path>
            </a:pathLst>
          </a:custGeom>
          <a:solidFill>
            <a:srgbClr val="0D2C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02536" y="3802379"/>
            <a:ext cx="227075" cy="224027"/>
          </a:xfrm>
          <a:custGeom>
            <a:avLst/>
            <a:gdLst/>
            <a:ahLst/>
            <a:cxnLst/>
            <a:rect l="l" t="t" r="r" b="b"/>
            <a:pathLst>
              <a:path w="227075" h="224027">
                <a:moveTo>
                  <a:pt x="8000" y="152527"/>
                </a:moveTo>
                <a:lnTo>
                  <a:pt x="42925" y="152527"/>
                </a:lnTo>
                <a:lnTo>
                  <a:pt x="50800" y="158877"/>
                </a:lnTo>
                <a:lnTo>
                  <a:pt x="58800" y="173228"/>
                </a:lnTo>
                <a:lnTo>
                  <a:pt x="66675" y="189103"/>
                </a:lnTo>
                <a:lnTo>
                  <a:pt x="84200" y="195453"/>
                </a:lnTo>
                <a:lnTo>
                  <a:pt x="92075" y="203327"/>
                </a:lnTo>
                <a:lnTo>
                  <a:pt x="117475" y="203327"/>
                </a:lnTo>
                <a:lnTo>
                  <a:pt x="142875" y="224028"/>
                </a:lnTo>
                <a:lnTo>
                  <a:pt x="160400" y="224028"/>
                </a:lnTo>
                <a:lnTo>
                  <a:pt x="176275" y="203327"/>
                </a:lnTo>
                <a:lnTo>
                  <a:pt x="184150" y="173228"/>
                </a:lnTo>
                <a:lnTo>
                  <a:pt x="193675" y="138176"/>
                </a:lnTo>
                <a:lnTo>
                  <a:pt x="201675" y="93726"/>
                </a:lnTo>
                <a:lnTo>
                  <a:pt x="209550" y="65151"/>
                </a:lnTo>
                <a:lnTo>
                  <a:pt x="227075" y="28575"/>
                </a:lnTo>
                <a:lnTo>
                  <a:pt x="227075" y="14351"/>
                </a:lnTo>
                <a:lnTo>
                  <a:pt x="219075" y="8001"/>
                </a:lnTo>
                <a:lnTo>
                  <a:pt x="209550" y="0"/>
                </a:lnTo>
                <a:lnTo>
                  <a:pt x="193675" y="0"/>
                </a:lnTo>
                <a:lnTo>
                  <a:pt x="150875" y="8001"/>
                </a:lnTo>
                <a:lnTo>
                  <a:pt x="117475" y="22225"/>
                </a:lnTo>
                <a:lnTo>
                  <a:pt x="92075" y="42926"/>
                </a:lnTo>
                <a:lnTo>
                  <a:pt x="84200" y="73025"/>
                </a:lnTo>
                <a:lnTo>
                  <a:pt x="66675" y="101727"/>
                </a:lnTo>
                <a:lnTo>
                  <a:pt x="58800" y="115951"/>
                </a:lnTo>
                <a:lnTo>
                  <a:pt x="42925" y="130302"/>
                </a:lnTo>
                <a:lnTo>
                  <a:pt x="17525" y="130302"/>
                </a:lnTo>
                <a:lnTo>
                  <a:pt x="0" y="138176"/>
                </a:lnTo>
                <a:lnTo>
                  <a:pt x="0" y="144526"/>
                </a:lnTo>
                <a:lnTo>
                  <a:pt x="8000" y="152527"/>
                </a:lnTo>
                <a:close/>
              </a:path>
            </a:pathLst>
          </a:custGeom>
          <a:solidFill>
            <a:srgbClr val="E9AC6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78736" y="3781044"/>
            <a:ext cx="192024" cy="94487"/>
          </a:xfrm>
          <a:custGeom>
            <a:avLst/>
            <a:gdLst/>
            <a:ahLst/>
            <a:cxnLst/>
            <a:rect l="l" t="t" r="r" b="b"/>
            <a:pathLst>
              <a:path w="192024" h="94487">
                <a:moveTo>
                  <a:pt x="0" y="0"/>
                </a:moveTo>
                <a:lnTo>
                  <a:pt x="0" y="58292"/>
                </a:lnTo>
                <a:lnTo>
                  <a:pt x="15875" y="64515"/>
                </a:lnTo>
                <a:lnTo>
                  <a:pt x="58674" y="80263"/>
                </a:lnTo>
                <a:lnTo>
                  <a:pt x="117475" y="94487"/>
                </a:lnTo>
                <a:lnTo>
                  <a:pt x="150749" y="94487"/>
                </a:lnTo>
                <a:lnTo>
                  <a:pt x="192024" y="86613"/>
                </a:lnTo>
                <a:lnTo>
                  <a:pt x="166624" y="0"/>
                </a:lnTo>
                <a:lnTo>
                  <a:pt x="99949" y="7873"/>
                </a:lnTo>
                <a:lnTo>
                  <a:pt x="49149" y="78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5772" y="2342388"/>
            <a:ext cx="419100" cy="1482852"/>
          </a:xfrm>
          <a:custGeom>
            <a:avLst/>
            <a:gdLst/>
            <a:ahLst/>
            <a:cxnLst/>
            <a:rect l="l" t="t" r="r" b="b"/>
            <a:pathLst>
              <a:path w="419100" h="1482852">
                <a:moveTo>
                  <a:pt x="33273" y="520700"/>
                </a:moveTo>
                <a:lnTo>
                  <a:pt x="0" y="657225"/>
                </a:lnTo>
                <a:lnTo>
                  <a:pt x="0" y="722376"/>
                </a:lnTo>
                <a:lnTo>
                  <a:pt x="7873" y="831976"/>
                </a:lnTo>
                <a:lnTo>
                  <a:pt x="41275" y="1143127"/>
                </a:lnTo>
                <a:lnTo>
                  <a:pt x="58673" y="1338326"/>
                </a:lnTo>
                <a:lnTo>
                  <a:pt x="74548" y="1460627"/>
                </a:lnTo>
                <a:lnTo>
                  <a:pt x="92075" y="1468501"/>
                </a:lnTo>
                <a:lnTo>
                  <a:pt x="141223" y="1474851"/>
                </a:lnTo>
                <a:lnTo>
                  <a:pt x="176148" y="1482852"/>
                </a:lnTo>
                <a:lnTo>
                  <a:pt x="217423" y="1474851"/>
                </a:lnTo>
                <a:lnTo>
                  <a:pt x="250825" y="1474851"/>
                </a:lnTo>
                <a:lnTo>
                  <a:pt x="284098" y="1460627"/>
                </a:lnTo>
                <a:lnTo>
                  <a:pt x="242823" y="1157351"/>
                </a:lnTo>
                <a:lnTo>
                  <a:pt x="217423" y="917701"/>
                </a:lnTo>
                <a:lnTo>
                  <a:pt x="209550" y="817626"/>
                </a:lnTo>
                <a:lnTo>
                  <a:pt x="209550" y="736600"/>
                </a:lnTo>
                <a:lnTo>
                  <a:pt x="293623" y="557276"/>
                </a:lnTo>
                <a:lnTo>
                  <a:pt x="411098" y="288925"/>
                </a:lnTo>
                <a:lnTo>
                  <a:pt x="419100" y="266700"/>
                </a:lnTo>
                <a:lnTo>
                  <a:pt x="419100" y="238125"/>
                </a:lnTo>
                <a:lnTo>
                  <a:pt x="411098" y="187325"/>
                </a:lnTo>
                <a:lnTo>
                  <a:pt x="385698" y="130175"/>
                </a:lnTo>
                <a:lnTo>
                  <a:pt x="360298" y="79375"/>
                </a:lnTo>
                <a:lnTo>
                  <a:pt x="327025" y="34925"/>
                </a:lnTo>
                <a:lnTo>
                  <a:pt x="284098" y="6350"/>
                </a:lnTo>
                <a:lnTo>
                  <a:pt x="268223" y="0"/>
                </a:lnTo>
                <a:lnTo>
                  <a:pt x="234950" y="0"/>
                </a:lnTo>
                <a:lnTo>
                  <a:pt x="225425" y="14350"/>
                </a:lnTo>
                <a:lnTo>
                  <a:pt x="200025" y="57150"/>
                </a:lnTo>
                <a:lnTo>
                  <a:pt x="141223" y="195325"/>
                </a:lnTo>
                <a:lnTo>
                  <a:pt x="66675" y="396875"/>
                </a:lnTo>
                <a:lnTo>
                  <a:pt x="33273" y="520700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97252" y="2153412"/>
            <a:ext cx="368808" cy="528827"/>
          </a:xfrm>
          <a:custGeom>
            <a:avLst/>
            <a:gdLst/>
            <a:ahLst/>
            <a:cxnLst/>
            <a:rect l="l" t="t" r="r" b="b"/>
            <a:pathLst>
              <a:path w="368808" h="528827">
                <a:moveTo>
                  <a:pt x="33400" y="87375"/>
                </a:moveTo>
                <a:lnTo>
                  <a:pt x="66802" y="115950"/>
                </a:lnTo>
                <a:lnTo>
                  <a:pt x="133477" y="181101"/>
                </a:lnTo>
                <a:lnTo>
                  <a:pt x="200279" y="254126"/>
                </a:lnTo>
                <a:lnTo>
                  <a:pt x="251206" y="333501"/>
                </a:lnTo>
                <a:lnTo>
                  <a:pt x="343408" y="470026"/>
                </a:lnTo>
                <a:lnTo>
                  <a:pt x="368808" y="528827"/>
                </a:lnTo>
                <a:lnTo>
                  <a:pt x="259080" y="166750"/>
                </a:lnTo>
                <a:lnTo>
                  <a:pt x="200279" y="130175"/>
                </a:lnTo>
                <a:lnTo>
                  <a:pt x="125603" y="87375"/>
                </a:lnTo>
                <a:lnTo>
                  <a:pt x="8000" y="0"/>
                </a:lnTo>
                <a:lnTo>
                  <a:pt x="0" y="8000"/>
                </a:lnTo>
                <a:lnTo>
                  <a:pt x="0" y="65150"/>
                </a:lnTo>
                <a:lnTo>
                  <a:pt x="33400" y="87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6688" y="2311908"/>
            <a:ext cx="350519" cy="847343"/>
          </a:xfrm>
          <a:custGeom>
            <a:avLst/>
            <a:gdLst/>
            <a:ahLst/>
            <a:cxnLst/>
            <a:rect l="l" t="t" r="r" b="b"/>
            <a:pathLst>
              <a:path w="350519" h="847343">
                <a:moveTo>
                  <a:pt x="258572" y="491870"/>
                </a:moveTo>
                <a:lnTo>
                  <a:pt x="242697" y="536320"/>
                </a:lnTo>
                <a:lnTo>
                  <a:pt x="217297" y="571245"/>
                </a:lnTo>
                <a:lnTo>
                  <a:pt x="158623" y="636269"/>
                </a:lnTo>
                <a:lnTo>
                  <a:pt x="107823" y="680719"/>
                </a:lnTo>
                <a:lnTo>
                  <a:pt x="66675" y="701420"/>
                </a:lnTo>
                <a:lnTo>
                  <a:pt x="49149" y="717168"/>
                </a:lnTo>
                <a:lnTo>
                  <a:pt x="0" y="847343"/>
                </a:lnTo>
                <a:lnTo>
                  <a:pt x="141097" y="817244"/>
                </a:lnTo>
                <a:lnTo>
                  <a:pt x="209423" y="760094"/>
                </a:lnTo>
                <a:lnTo>
                  <a:pt x="258572" y="701420"/>
                </a:lnTo>
                <a:lnTo>
                  <a:pt x="301370" y="644270"/>
                </a:lnTo>
                <a:lnTo>
                  <a:pt x="326770" y="587120"/>
                </a:lnTo>
                <a:lnTo>
                  <a:pt x="342645" y="528446"/>
                </a:lnTo>
                <a:lnTo>
                  <a:pt x="350519" y="471296"/>
                </a:lnTo>
                <a:lnTo>
                  <a:pt x="350519" y="412622"/>
                </a:lnTo>
                <a:lnTo>
                  <a:pt x="342645" y="355472"/>
                </a:lnTo>
                <a:lnTo>
                  <a:pt x="317245" y="253872"/>
                </a:lnTo>
                <a:lnTo>
                  <a:pt x="283844" y="174497"/>
                </a:lnTo>
                <a:lnTo>
                  <a:pt x="242697" y="109474"/>
                </a:lnTo>
                <a:lnTo>
                  <a:pt x="258572" y="73025"/>
                </a:lnTo>
                <a:lnTo>
                  <a:pt x="217297" y="0"/>
                </a:lnTo>
                <a:lnTo>
                  <a:pt x="191897" y="95250"/>
                </a:lnTo>
                <a:lnTo>
                  <a:pt x="217297" y="115824"/>
                </a:lnTo>
                <a:lnTo>
                  <a:pt x="250570" y="188849"/>
                </a:lnTo>
                <a:lnTo>
                  <a:pt x="275970" y="260222"/>
                </a:lnTo>
                <a:lnTo>
                  <a:pt x="283844" y="325246"/>
                </a:lnTo>
                <a:lnTo>
                  <a:pt x="283844" y="390397"/>
                </a:lnTo>
                <a:lnTo>
                  <a:pt x="275970" y="441070"/>
                </a:lnTo>
                <a:lnTo>
                  <a:pt x="258572" y="491870"/>
                </a:lnTo>
                <a:close/>
              </a:path>
            </a:pathLst>
          </a:custGeom>
          <a:solidFill>
            <a:srgbClr val="BD0A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0760" y="2377440"/>
            <a:ext cx="175259" cy="505968"/>
          </a:xfrm>
          <a:custGeom>
            <a:avLst/>
            <a:gdLst/>
            <a:ahLst/>
            <a:cxnLst/>
            <a:rect l="l" t="t" r="r" b="b"/>
            <a:pathLst>
              <a:path w="175259" h="505968">
                <a:moveTo>
                  <a:pt x="159512" y="434594"/>
                </a:moveTo>
                <a:lnTo>
                  <a:pt x="175259" y="369570"/>
                </a:lnTo>
                <a:lnTo>
                  <a:pt x="175259" y="260096"/>
                </a:lnTo>
                <a:lnTo>
                  <a:pt x="167385" y="217297"/>
                </a:lnTo>
                <a:lnTo>
                  <a:pt x="159512" y="174498"/>
                </a:lnTo>
                <a:lnTo>
                  <a:pt x="126364" y="109474"/>
                </a:lnTo>
                <a:lnTo>
                  <a:pt x="91566" y="58674"/>
                </a:lnTo>
                <a:lnTo>
                  <a:pt x="58419" y="22225"/>
                </a:lnTo>
                <a:lnTo>
                  <a:pt x="17398" y="0"/>
                </a:lnTo>
                <a:lnTo>
                  <a:pt x="0" y="65024"/>
                </a:lnTo>
                <a:lnTo>
                  <a:pt x="33146" y="87249"/>
                </a:lnTo>
                <a:lnTo>
                  <a:pt x="67944" y="109474"/>
                </a:lnTo>
                <a:lnTo>
                  <a:pt x="91566" y="138049"/>
                </a:lnTo>
                <a:lnTo>
                  <a:pt x="108965" y="174498"/>
                </a:lnTo>
                <a:lnTo>
                  <a:pt x="134238" y="245872"/>
                </a:lnTo>
                <a:lnTo>
                  <a:pt x="149987" y="318770"/>
                </a:lnTo>
                <a:lnTo>
                  <a:pt x="149987" y="448818"/>
                </a:lnTo>
                <a:lnTo>
                  <a:pt x="142112" y="505968"/>
                </a:lnTo>
                <a:lnTo>
                  <a:pt x="159512" y="434594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2264" y="3745992"/>
            <a:ext cx="41148" cy="28956"/>
          </a:xfrm>
          <a:custGeom>
            <a:avLst/>
            <a:gdLst/>
            <a:ahLst/>
            <a:cxnLst/>
            <a:rect l="l" t="t" r="r" b="b"/>
            <a:pathLst>
              <a:path w="41148" h="28955">
                <a:moveTo>
                  <a:pt x="0" y="14477"/>
                </a:moveTo>
                <a:lnTo>
                  <a:pt x="7874" y="28955"/>
                </a:lnTo>
                <a:lnTo>
                  <a:pt x="33274" y="28955"/>
                </a:lnTo>
                <a:lnTo>
                  <a:pt x="41148" y="14477"/>
                </a:lnTo>
                <a:lnTo>
                  <a:pt x="33274" y="6476"/>
                </a:lnTo>
                <a:lnTo>
                  <a:pt x="15875" y="0"/>
                </a:lnTo>
                <a:lnTo>
                  <a:pt x="7874" y="6476"/>
                </a:lnTo>
                <a:lnTo>
                  <a:pt x="0" y="14477"/>
                </a:lnTo>
                <a:close/>
              </a:path>
            </a:pathLst>
          </a:custGeom>
          <a:solidFill>
            <a:srgbClr val="0D2C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8108" y="2240279"/>
            <a:ext cx="344424" cy="470916"/>
          </a:xfrm>
          <a:custGeom>
            <a:avLst/>
            <a:gdLst/>
            <a:ahLst/>
            <a:cxnLst/>
            <a:rect l="l" t="t" r="r" b="b"/>
            <a:pathLst>
              <a:path w="344424" h="470916">
                <a:moveTo>
                  <a:pt x="134874" y="202057"/>
                </a:moveTo>
                <a:lnTo>
                  <a:pt x="134874" y="326136"/>
                </a:lnTo>
                <a:lnTo>
                  <a:pt x="344424" y="470916"/>
                </a:lnTo>
                <a:lnTo>
                  <a:pt x="160274" y="311785"/>
                </a:lnTo>
                <a:lnTo>
                  <a:pt x="142875" y="195707"/>
                </a:lnTo>
                <a:lnTo>
                  <a:pt x="33274" y="136779"/>
                </a:lnTo>
                <a:lnTo>
                  <a:pt x="0" y="0"/>
                </a:lnTo>
                <a:lnTo>
                  <a:pt x="17399" y="152781"/>
                </a:lnTo>
                <a:lnTo>
                  <a:pt x="134874" y="202057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13432" y="3485388"/>
            <a:ext cx="460248" cy="339851"/>
          </a:xfrm>
          <a:custGeom>
            <a:avLst/>
            <a:gdLst/>
            <a:ahLst/>
            <a:cxnLst/>
            <a:rect l="l" t="t" r="r" b="b"/>
            <a:pathLst>
              <a:path w="460248" h="339851">
                <a:moveTo>
                  <a:pt x="334899" y="0"/>
                </a:moveTo>
                <a:lnTo>
                  <a:pt x="234823" y="303275"/>
                </a:lnTo>
                <a:lnTo>
                  <a:pt x="0" y="295401"/>
                </a:lnTo>
                <a:lnTo>
                  <a:pt x="250698" y="339851"/>
                </a:lnTo>
                <a:lnTo>
                  <a:pt x="352298" y="42925"/>
                </a:lnTo>
                <a:lnTo>
                  <a:pt x="460248" y="107950"/>
                </a:lnTo>
                <a:lnTo>
                  <a:pt x="334899" y="0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0760" y="3369564"/>
            <a:ext cx="251459" cy="115824"/>
          </a:xfrm>
          <a:custGeom>
            <a:avLst/>
            <a:gdLst/>
            <a:ahLst/>
            <a:cxnLst/>
            <a:rect l="l" t="t" r="r" b="b"/>
            <a:pathLst>
              <a:path w="251459" h="115824">
                <a:moveTo>
                  <a:pt x="9525" y="0"/>
                </a:moveTo>
                <a:lnTo>
                  <a:pt x="0" y="71374"/>
                </a:lnTo>
                <a:lnTo>
                  <a:pt x="234060" y="115824"/>
                </a:lnTo>
                <a:lnTo>
                  <a:pt x="251459" y="34925"/>
                </a:lnTo>
                <a:lnTo>
                  <a:pt x="9525" y="0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2240" y="3115055"/>
            <a:ext cx="24384" cy="44196"/>
          </a:xfrm>
          <a:custGeom>
            <a:avLst/>
            <a:gdLst/>
            <a:ahLst/>
            <a:cxnLst/>
            <a:rect l="l" t="t" r="r" b="b"/>
            <a:pathLst>
              <a:path w="24384" h="44196">
                <a:moveTo>
                  <a:pt x="0" y="22098"/>
                </a:moveTo>
                <a:lnTo>
                  <a:pt x="0" y="36322"/>
                </a:lnTo>
                <a:lnTo>
                  <a:pt x="16764" y="44196"/>
                </a:lnTo>
                <a:lnTo>
                  <a:pt x="24384" y="36322"/>
                </a:lnTo>
                <a:lnTo>
                  <a:pt x="24384" y="7874"/>
                </a:lnTo>
                <a:lnTo>
                  <a:pt x="16764" y="0"/>
                </a:lnTo>
                <a:lnTo>
                  <a:pt x="0" y="7874"/>
                </a:lnTo>
                <a:lnTo>
                  <a:pt x="0" y="22098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8712" y="3332988"/>
            <a:ext cx="24383" cy="42672"/>
          </a:xfrm>
          <a:custGeom>
            <a:avLst/>
            <a:gdLst/>
            <a:ahLst/>
            <a:cxnLst/>
            <a:rect l="l" t="t" r="r" b="b"/>
            <a:pathLst>
              <a:path w="24383" h="42672">
                <a:moveTo>
                  <a:pt x="0" y="22098"/>
                </a:moveTo>
                <a:lnTo>
                  <a:pt x="0" y="42672"/>
                </a:lnTo>
                <a:lnTo>
                  <a:pt x="24383" y="42672"/>
                </a:lnTo>
                <a:lnTo>
                  <a:pt x="24383" y="6350"/>
                </a:lnTo>
                <a:lnTo>
                  <a:pt x="16763" y="0"/>
                </a:lnTo>
                <a:lnTo>
                  <a:pt x="0" y="6350"/>
                </a:lnTo>
                <a:lnTo>
                  <a:pt x="0" y="22098"/>
                </a:lnTo>
                <a:close/>
              </a:path>
            </a:pathLst>
          </a:custGeom>
          <a:solidFill>
            <a:srgbClr val="254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084" y="513071"/>
            <a:ext cx="44876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234" y="513071"/>
            <a:ext cx="25852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minős</a:t>
            </a:r>
            <a:r>
              <a:rPr sz="3600" b="1" spc="4" dirty="0" smtClean="0">
                <a:latin typeface="Verdana"/>
                <a:cs typeface="Verdana"/>
              </a:rPr>
              <a:t>í</a:t>
            </a:r>
            <a:r>
              <a:rPr sz="3600" b="1" spc="0" dirty="0" smtClean="0">
                <a:latin typeface="Verdana"/>
                <a:cs typeface="Verdana"/>
              </a:rPr>
              <a:t>tés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5593" y="513071"/>
            <a:ext cx="19081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lépései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0542" y="2677287"/>
            <a:ext cx="257040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700" b="1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asabb 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2700" b="1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tba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épé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4703" y="3235452"/>
            <a:ext cx="4397349" cy="2541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6833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v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édé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se,</a:t>
            </a:r>
            <a:r>
              <a:rPr sz="2700" b="1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295017">
              <a:lnSpc>
                <a:spcPts val="1945"/>
              </a:lnSpc>
              <a:spcBef>
                <a:spcPts val="0"/>
              </a:spcBef>
            </a:pP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ped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  <a:p>
            <a:pPr marL="1936876" marR="1091361" algn="ctr">
              <a:lnSpc>
                <a:spcPct val="101725"/>
              </a:lnSpc>
              <a:spcBef>
                <a:spcPts val="1053"/>
              </a:spcBef>
            </a:pP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712849" marR="867486" algn="ctr">
              <a:lnSpc>
                <a:spcPts val="1945"/>
              </a:lnSpc>
              <a:spcBef>
                <a:spcPts val="97"/>
              </a:spcBef>
            </a:pP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58062" marR="1818717" indent="-204215">
              <a:lnSpc>
                <a:spcPts val="1950"/>
              </a:lnSpc>
              <a:spcBef>
                <a:spcPts val="13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oglal</a:t>
            </a:r>
            <a:r>
              <a:rPr sz="18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ás m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gt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8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ása</a:t>
            </a:r>
            <a:endParaRPr sz="1800">
              <a:latin typeface="Calibri"/>
              <a:cs typeface="Calibri"/>
            </a:endParaRPr>
          </a:p>
          <a:p>
            <a:pPr marL="396113" marR="2812034" algn="ctr">
              <a:lnSpc>
                <a:spcPct val="101725"/>
              </a:lnSpc>
              <a:spcBef>
                <a:spcPts val="1239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  <a:p>
            <a:pPr marR="2398141" algn="ctr">
              <a:lnSpc>
                <a:spcPts val="1945"/>
              </a:lnSpc>
              <a:spcBef>
                <a:spcPts val="97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tö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18206" y="6098997"/>
            <a:ext cx="11165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-44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342132" y="3925824"/>
            <a:ext cx="5622036" cy="1798320"/>
          </a:xfrm>
          <a:custGeom>
            <a:avLst/>
            <a:gdLst/>
            <a:ahLst/>
            <a:cxnLst/>
            <a:rect l="l" t="t" r="r" b="b"/>
            <a:pathLst>
              <a:path w="5622036" h="1798320">
                <a:moveTo>
                  <a:pt x="5622036" y="299719"/>
                </a:moveTo>
                <a:lnTo>
                  <a:pt x="5621042" y="275145"/>
                </a:lnTo>
                <a:lnTo>
                  <a:pt x="5618111" y="251115"/>
                </a:lnTo>
                <a:lnTo>
                  <a:pt x="5606751" y="205004"/>
                </a:lnTo>
                <a:lnTo>
                  <a:pt x="5588572" y="162003"/>
                </a:lnTo>
                <a:lnTo>
                  <a:pt x="5564193" y="122730"/>
                </a:lnTo>
                <a:lnTo>
                  <a:pt x="5534231" y="87804"/>
                </a:lnTo>
                <a:lnTo>
                  <a:pt x="5499305" y="57842"/>
                </a:lnTo>
                <a:lnTo>
                  <a:pt x="5460032" y="33463"/>
                </a:lnTo>
                <a:lnTo>
                  <a:pt x="5417031" y="15284"/>
                </a:lnTo>
                <a:lnTo>
                  <a:pt x="5370920" y="3924"/>
                </a:lnTo>
                <a:lnTo>
                  <a:pt x="5322316" y="0"/>
                </a:lnTo>
                <a:lnTo>
                  <a:pt x="0" y="0"/>
                </a:lnTo>
                <a:lnTo>
                  <a:pt x="0" y="1798320"/>
                </a:lnTo>
                <a:lnTo>
                  <a:pt x="5322316" y="1798320"/>
                </a:lnTo>
                <a:lnTo>
                  <a:pt x="5370920" y="1794397"/>
                </a:lnTo>
                <a:lnTo>
                  <a:pt x="5417031" y="1783040"/>
                </a:lnTo>
                <a:lnTo>
                  <a:pt x="5460032" y="1764865"/>
                </a:lnTo>
                <a:lnTo>
                  <a:pt x="5499305" y="1740491"/>
                </a:lnTo>
                <a:lnTo>
                  <a:pt x="5534231" y="1710534"/>
                </a:lnTo>
                <a:lnTo>
                  <a:pt x="5564193" y="1675611"/>
                </a:lnTo>
                <a:lnTo>
                  <a:pt x="5588572" y="1636339"/>
                </a:lnTo>
                <a:lnTo>
                  <a:pt x="5606751" y="1593335"/>
                </a:lnTo>
                <a:lnTo>
                  <a:pt x="5618111" y="1547216"/>
                </a:lnTo>
                <a:lnTo>
                  <a:pt x="5622036" y="1498600"/>
                </a:lnTo>
                <a:lnTo>
                  <a:pt x="5622036" y="299719"/>
                </a:lnTo>
                <a:close/>
              </a:path>
            </a:pathLst>
          </a:custGeom>
          <a:solidFill>
            <a:srgbClr val="DEE7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2132" y="3925824"/>
            <a:ext cx="5622036" cy="1798320"/>
          </a:xfrm>
          <a:custGeom>
            <a:avLst/>
            <a:gdLst/>
            <a:ahLst/>
            <a:cxnLst/>
            <a:rect l="l" t="t" r="r" b="b"/>
            <a:pathLst>
              <a:path w="5622036" h="1798320">
                <a:moveTo>
                  <a:pt x="5622036" y="299719"/>
                </a:moveTo>
                <a:lnTo>
                  <a:pt x="5622036" y="1498600"/>
                </a:lnTo>
                <a:lnTo>
                  <a:pt x="5621042" y="1523181"/>
                </a:lnTo>
                <a:lnTo>
                  <a:pt x="5613322" y="1570626"/>
                </a:lnTo>
                <a:lnTo>
                  <a:pt x="5598475" y="1615264"/>
                </a:lnTo>
                <a:lnTo>
                  <a:pt x="5577119" y="1656480"/>
                </a:lnTo>
                <a:lnTo>
                  <a:pt x="5549871" y="1693654"/>
                </a:lnTo>
                <a:lnTo>
                  <a:pt x="5517350" y="1726172"/>
                </a:lnTo>
                <a:lnTo>
                  <a:pt x="5480173" y="1753415"/>
                </a:lnTo>
                <a:lnTo>
                  <a:pt x="5438959" y="1774766"/>
                </a:lnTo>
                <a:lnTo>
                  <a:pt x="5394326" y="1789609"/>
                </a:lnTo>
                <a:lnTo>
                  <a:pt x="5346890" y="1797326"/>
                </a:lnTo>
                <a:lnTo>
                  <a:pt x="5322316" y="1798320"/>
                </a:lnTo>
                <a:lnTo>
                  <a:pt x="0" y="1798320"/>
                </a:lnTo>
                <a:lnTo>
                  <a:pt x="0" y="0"/>
                </a:lnTo>
                <a:lnTo>
                  <a:pt x="5322316" y="0"/>
                </a:lnTo>
                <a:lnTo>
                  <a:pt x="5370920" y="3924"/>
                </a:lnTo>
                <a:lnTo>
                  <a:pt x="5417031" y="15284"/>
                </a:lnTo>
                <a:lnTo>
                  <a:pt x="5460032" y="33463"/>
                </a:lnTo>
                <a:lnTo>
                  <a:pt x="5499305" y="57842"/>
                </a:lnTo>
                <a:lnTo>
                  <a:pt x="5534231" y="87804"/>
                </a:lnTo>
                <a:lnTo>
                  <a:pt x="5564193" y="122730"/>
                </a:lnTo>
                <a:lnTo>
                  <a:pt x="5588572" y="162003"/>
                </a:lnTo>
                <a:lnTo>
                  <a:pt x="5606751" y="205004"/>
                </a:lnTo>
                <a:lnTo>
                  <a:pt x="5618111" y="251115"/>
                </a:lnTo>
                <a:lnTo>
                  <a:pt x="5622036" y="299719"/>
                </a:lnTo>
                <a:close/>
              </a:path>
            </a:pathLst>
          </a:custGeom>
          <a:ln w="9144">
            <a:solidFill>
              <a:srgbClr val="DEE7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2132" y="1565148"/>
            <a:ext cx="5622036" cy="1798319"/>
          </a:xfrm>
          <a:custGeom>
            <a:avLst/>
            <a:gdLst/>
            <a:ahLst/>
            <a:cxnLst/>
            <a:rect l="l" t="t" r="r" b="b"/>
            <a:pathLst>
              <a:path w="5622036" h="1798319">
                <a:moveTo>
                  <a:pt x="5622036" y="299719"/>
                </a:moveTo>
                <a:lnTo>
                  <a:pt x="5621042" y="275145"/>
                </a:lnTo>
                <a:lnTo>
                  <a:pt x="5618111" y="251115"/>
                </a:lnTo>
                <a:lnTo>
                  <a:pt x="5606751" y="205004"/>
                </a:lnTo>
                <a:lnTo>
                  <a:pt x="5588572" y="162003"/>
                </a:lnTo>
                <a:lnTo>
                  <a:pt x="5564193" y="122730"/>
                </a:lnTo>
                <a:lnTo>
                  <a:pt x="5534231" y="87804"/>
                </a:lnTo>
                <a:lnTo>
                  <a:pt x="5499305" y="57842"/>
                </a:lnTo>
                <a:lnTo>
                  <a:pt x="5460032" y="33463"/>
                </a:lnTo>
                <a:lnTo>
                  <a:pt x="5417031" y="15284"/>
                </a:lnTo>
                <a:lnTo>
                  <a:pt x="5370920" y="3924"/>
                </a:lnTo>
                <a:lnTo>
                  <a:pt x="5322316" y="0"/>
                </a:lnTo>
                <a:lnTo>
                  <a:pt x="0" y="0"/>
                </a:lnTo>
                <a:lnTo>
                  <a:pt x="0" y="1798319"/>
                </a:lnTo>
                <a:lnTo>
                  <a:pt x="5322316" y="1798319"/>
                </a:lnTo>
                <a:lnTo>
                  <a:pt x="5370920" y="1794395"/>
                </a:lnTo>
                <a:lnTo>
                  <a:pt x="5417031" y="1783035"/>
                </a:lnTo>
                <a:lnTo>
                  <a:pt x="5460032" y="1764856"/>
                </a:lnTo>
                <a:lnTo>
                  <a:pt x="5499305" y="1740477"/>
                </a:lnTo>
                <a:lnTo>
                  <a:pt x="5534231" y="1710515"/>
                </a:lnTo>
                <a:lnTo>
                  <a:pt x="5564193" y="1675589"/>
                </a:lnTo>
                <a:lnTo>
                  <a:pt x="5588572" y="1636316"/>
                </a:lnTo>
                <a:lnTo>
                  <a:pt x="5606751" y="1593315"/>
                </a:lnTo>
                <a:lnTo>
                  <a:pt x="5618111" y="1547204"/>
                </a:lnTo>
                <a:lnTo>
                  <a:pt x="5622036" y="1498600"/>
                </a:lnTo>
                <a:lnTo>
                  <a:pt x="5622036" y="299719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132" y="1565148"/>
            <a:ext cx="5622036" cy="1798319"/>
          </a:xfrm>
          <a:custGeom>
            <a:avLst/>
            <a:gdLst/>
            <a:ahLst/>
            <a:cxnLst/>
            <a:rect l="l" t="t" r="r" b="b"/>
            <a:pathLst>
              <a:path w="5622036" h="1798319">
                <a:moveTo>
                  <a:pt x="5622036" y="299719"/>
                </a:moveTo>
                <a:lnTo>
                  <a:pt x="5622036" y="1498600"/>
                </a:lnTo>
                <a:lnTo>
                  <a:pt x="5621042" y="1523174"/>
                </a:lnTo>
                <a:lnTo>
                  <a:pt x="5613322" y="1570610"/>
                </a:lnTo>
                <a:lnTo>
                  <a:pt x="5598475" y="1615243"/>
                </a:lnTo>
                <a:lnTo>
                  <a:pt x="5577119" y="1656457"/>
                </a:lnTo>
                <a:lnTo>
                  <a:pt x="5549871" y="1693634"/>
                </a:lnTo>
                <a:lnTo>
                  <a:pt x="5517350" y="1726155"/>
                </a:lnTo>
                <a:lnTo>
                  <a:pt x="5480173" y="1753403"/>
                </a:lnTo>
                <a:lnTo>
                  <a:pt x="5438959" y="1774759"/>
                </a:lnTo>
                <a:lnTo>
                  <a:pt x="5394326" y="1789606"/>
                </a:lnTo>
                <a:lnTo>
                  <a:pt x="5346890" y="1797326"/>
                </a:lnTo>
                <a:lnTo>
                  <a:pt x="5322316" y="1798319"/>
                </a:lnTo>
                <a:lnTo>
                  <a:pt x="0" y="1798319"/>
                </a:lnTo>
                <a:lnTo>
                  <a:pt x="0" y="0"/>
                </a:lnTo>
                <a:lnTo>
                  <a:pt x="5322316" y="0"/>
                </a:lnTo>
                <a:lnTo>
                  <a:pt x="5370920" y="3924"/>
                </a:lnTo>
                <a:lnTo>
                  <a:pt x="5417031" y="15284"/>
                </a:lnTo>
                <a:lnTo>
                  <a:pt x="5460032" y="33463"/>
                </a:lnTo>
                <a:lnTo>
                  <a:pt x="5499305" y="57842"/>
                </a:lnTo>
                <a:lnTo>
                  <a:pt x="5534231" y="87804"/>
                </a:lnTo>
                <a:lnTo>
                  <a:pt x="5564193" y="122730"/>
                </a:lnTo>
                <a:lnTo>
                  <a:pt x="5588572" y="162003"/>
                </a:lnTo>
                <a:lnTo>
                  <a:pt x="5606751" y="205004"/>
                </a:lnTo>
                <a:lnTo>
                  <a:pt x="5618111" y="251115"/>
                </a:lnTo>
                <a:lnTo>
                  <a:pt x="5622036" y="299719"/>
                </a:lnTo>
                <a:close/>
              </a:path>
            </a:pathLst>
          </a:custGeom>
          <a:ln w="9144">
            <a:solidFill>
              <a:srgbClr val="E8D0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160" y="1321307"/>
            <a:ext cx="3247643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135" y="2098548"/>
            <a:ext cx="2106168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832" y="1341120"/>
            <a:ext cx="31623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" y="3681984"/>
            <a:ext cx="3247643" cy="2333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832" y="3645408"/>
            <a:ext cx="3159252" cy="247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832" y="3701796"/>
            <a:ext cx="3162300" cy="2247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2437" y="187772"/>
            <a:ext cx="27256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Felké</a:t>
            </a:r>
            <a:r>
              <a:rPr sz="3200" b="1" spc="-9" dirty="0" smtClean="0">
                <a:latin typeface="Verdana"/>
                <a:cs typeface="Verdana"/>
              </a:rPr>
              <a:t>s</a:t>
            </a:r>
            <a:r>
              <a:rPr sz="3200" b="1" spc="0" dirty="0" smtClean="0">
                <a:latin typeface="Verdana"/>
                <a:cs typeface="Verdana"/>
              </a:rPr>
              <a:t>zü</a:t>
            </a:r>
            <a:r>
              <a:rPr sz="3200" b="1" spc="-9" dirty="0" smtClean="0">
                <a:latin typeface="Verdana"/>
                <a:cs typeface="Verdana"/>
              </a:rPr>
              <a:t>l</a:t>
            </a:r>
            <a:r>
              <a:rPr sz="3200" b="1" spc="0" dirty="0" smtClean="0">
                <a:latin typeface="Verdana"/>
                <a:cs typeface="Verdana"/>
              </a:rPr>
              <a:t>és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675452"/>
            <a:ext cx="250469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Személyes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9854" y="675452"/>
            <a:ext cx="20013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segíts</a:t>
            </a:r>
            <a:r>
              <a:rPr sz="3200" b="1" spc="-14" dirty="0" smtClean="0">
                <a:latin typeface="Verdana"/>
                <a:cs typeface="Verdana"/>
              </a:rPr>
              <a:t>é</a:t>
            </a:r>
            <a:r>
              <a:rPr sz="3200" b="1" spc="0" dirty="0" smtClean="0">
                <a:latin typeface="Verdana"/>
                <a:cs typeface="Verdana"/>
              </a:rPr>
              <a:t>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7844" y="1792731"/>
            <a:ext cx="255697" cy="1292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7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•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2"/>
              </a:spcBef>
            </a:pPr>
            <a:r>
              <a:rPr sz="2800" spc="0" dirty="0" smtClean="0">
                <a:latin typeface="Calibri"/>
                <a:cs typeface="Calibri"/>
              </a:rPr>
              <a:t>•</a:t>
            </a:r>
            <a:endParaRPr sz="2800">
              <a:latin typeface="Calibri"/>
              <a:cs typeface="Calibri"/>
            </a:endParaRPr>
          </a:p>
          <a:p>
            <a:pPr marL="12700" marR="197">
              <a:lnSpc>
                <a:spcPct val="101725"/>
              </a:lnSpc>
              <a:spcBef>
                <a:spcPts val="170"/>
              </a:spcBef>
            </a:pPr>
            <a:r>
              <a:rPr sz="2800" spc="0" dirty="0" smtClean="0">
                <a:latin typeface="Calibri"/>
                <a:cs typeface="Calibri"/>
              </a:rPr>
              <a:t>•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4355" y="1792731"/>
            <a:ext cx="4767298" cy="1292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Me</a:t>
            </a:r>
            <a:r>
              <a:rPr sz="4200" spc="-29" baseline="2925" dirty="0" smtClean="0">
                <a:latin typeface="Calibri"/>
                <a:cs typeface="Calibri"/>
              </a:rPr>
              <a:t>n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22"/>
              </a:spcBef>
            </a:pP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25" dirty="0" smtClean="0">
                <a:latin typeface="Calibri"/>
                <a:cs typeface="Calibri"/>
              </a:rPr>
              <a:t>nté</a:t>
            </a:r>
            <a:r>
              <a:rPr sz="2800" spc="0" dirty="0" smtClean="0">
                <a:latin typeface="Calibri"/>
                <a:cs typeface="Calibri"/>
              </a:rPr>
              <a:t>zmé</a:t>
            </a:r>
            <a:r>
              <a:rPr sz="2800" spc="-59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y</a:t>
            </a:r>
            <a:r>
              <a:rPr sz="2800" spc="-25" dirty="0" smtClean="0">
                <a:latin typeface="Calibri"/>
                <a:cs typeface="Calibri"/>
              </a:rPr>
              <a:t>ve</a:t>
            </a:r>
            <a:r>
              <a:rPr sz="2800" spc="-59" dirty="0" smtClean="0">
                <a:latin typeface="Calibri"/>
                <a:cs typeface="Calibri"/>
              </a:rPr>
              <a:t>z</a:t>
            </a:r>
            <a:r>
              <a:rPr sz="2800" spc="-14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ő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0"/>
              </a:spcBef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0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ak</a:t>
            </a:r>
            <a:r>
              <a:rPr sz="2800" spc="-4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aná</a:t>
            </a:r>
            <a:r>
              <a:rPr sz="2800" spc="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sad</a:t>
            </a:r>
            <a:r>
              <a:rPr sz="2800" spc="-44" dirty="0" smtClean="0">
                <a:latin typeface="Calibri"/>
                <a:cs typeface="Calibri"/>
              </a:rPr>
              <a:t>ó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121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9" dirty="0" smtClean="0">
                <a:latin typeface="Calibri"/>
                <a:cs typeface="Calibri"/>
              </a:rPr>
              <a:t>n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á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39" dirty="0" smtClean="0">
                <a:latin typeface="Calibri"/>
                <a:cs typeface="Calibri"/>
              </a:rPr>
              <a:t>y</a:t>
            </a:r>
            <a:r>
              <a:rPr sz="2800" spc="-19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ond</a:t>
            </a:r>
            <a:r>
              <a:rPr sz="2800" spc="-39" dirty="0" smtClean="0">
                <a:latin typeface="Calibri"/>
                <a:cs typeface="Calibri"/>
              </a:rPr>
              <a:t>o</a:t>
            </a:r>
            <a:r>
              <a:rPr sz="2800" spc="-5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ó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040" y="2286761"/>
            <a:ext cx="16653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1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b="1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ornok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431" y="3833622"/>
            <a:ext cx="2697488" cy="2008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5340" marR="396707" algn="ctr">
              <a:lnSpc>
                <a:spcPts val="2950"/>
              </a:lnSpc>
              <a:spcBef>
                <a:spcPts val="147"/>
              </a:spcBef>
            </a:pPr>
            <a:r>
              <a:rPr sz="4200" b="1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eda</a:t>
            </a:r>
            <a:r>
              <a:rPr sz="4200" b="1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4200" b="1" spc="-6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endParaRPr sz="2800">
              <a:latin typeface="Calibri"/>
              <a:cs typeface="Calibri"/>
            </a:endParaRPr>
          </a:p>
          <a:p>
            <a:pPr marL="312172" marR="343217" algn="ctr">
              <a:lnSpc>
                <a:spcPct val="101725"/>
              </a:lnSpc>
              <a:spcBef>
                <a:spcPts val="706"/>
              </a:spcBef>
            </a:pPr>
            <a:r>
              <a:rPr sz="28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eda</a:t>
            </a:r>
            <a:r>
              <a:rPr sz="2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2800" b="1" spc="-6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II.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854"/>
              </a:spcBef>
            </a:pP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erpe</a:t>
            </a:r>
            <a:r>
              <a:rPr sz="2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00" b="1" spc="-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  <a:p>
            <a:pPr marL="408012" marR="438192" algn="ctr">
              <a:lnSpc>
                <a:spcPct val="101725"/>
              </a:lnSpc>
              <a:spcBef>
                <a:spcPts val="856"/>
              </a:spcBef>
            </a:pPr>
            <a:r>
              <a:rPr sz="28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FFFFFF"/>
                </a:solidFill>
                <a:latin typeface="Calibri"/>
                <a:cs typeface="Calibri"/>
              </a:rPr>
              <a:t>anár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7844" y="4419727"/>
            <a:ext cx="255499" cy="8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•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2"/>
              </a:spcBef>
            </a:pPr>
            <a:r>
              <a:rPr sz="2800" spc="0" dirty="0" smtClean="0">
                <a:latin typeface="Calibri"/>
                <a:cs typeface="Calibri"/>
              </a:rPr>
              <a:t>•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64355" y="4419727"/>
            <a:ext cx="4767298" cy="836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 smtClean="0">
                <a:latin typeface="Calibri"/>
                <a:cs typeface="Calibri"/>
              </a:rPr>
              <a:t>I</a:t>
            </a:r>
            <a:r>
              <a:rPr sz="4200" spc="-25" baseline="2925" dirty="0" smtClean="0">
                <a:latin typeface="Calibri"/>
                <a:cs typeface="Calibri"/>
              </a:rPr>
              <a:t>nté</a:t>
            </a:r>
            <a:r>
              <a:rPr sz="4200" spc="0" baseline="2925" dirty="0" smtClean="0">
                <a:latin typeface="Calibri"/>
                <a:cs typeface="Calibri"/>
              </a:rPr>
              <a:t>zmé</a:t>
            </a:r>
            <a:r>
              <a:rPr sz="4200" spc="-54" baseline="2925" dirty="0" smtClean="0">
                <a:latin typeface="Calibri"/>
                <a:cs typeface="Calibri"/>
              </a:rPr>
              <a:t>n</a:t>
            </a:r>
            <a:r>
              <a:rPr sz="4200" spc="0" baseline="2925" dirty="0" smtClean="0">
                <a:latin typeface="Calibri"/>
                <a:cs typeface="Calibri"/>
              </a:rPr>
              <a:t>y</a:t>
            </a:r>
            <a:r>
              <a:rPr sz="4200" spc="-19" baseline="2925" dirty="0" smtClean="0">
                <a:latin typeface="Calibri"/>
                <a:cs typeface="Calibri"/>
              </a:rPr>
              <a:t>v</a:t>
            </a:r>
            <a:r>
              <a:rPr sz="4200" spc="-25" baseline="2925" dirty="0" smtClean="0">
                <a:latin typeface="Calibri"/>
                <a:cs typeface="Calibri"/>
              </a:rPr>
              <a:t>e</a:t>
            </a:r>
            <a:r>
              <a:rPr sz="4200" spc="-59" baseline="2925" dirty="0" smtClean="0">
                <a:latin typeface="Calibri"/>
                <a:cs typeface="Calibri"/>
              </a:rPr>
              <a:t>z</a:t>
            </a:r>
            <a:r>
              <a:rPr sz="4200" spc="-9" baseline="2925" dirty="0" smtClean="0">
                <a:latin typeface="Calibri"/>
                <a:cs typeface="Calibri"/>
              </a:rPr>
              <a:t>e</a:t>
            </a:r>
            <a:r>
              <a:rPr sz="4200" spc="-25" baseline="2925" dirty="0" smtClean="0">
                <a:latin typeface="Calibri"/>
                <a:cs typeface="Calibri"/>
              </a:rPr>
              <a:t>t</a:t>
            </a:r>
            <a:r>
              <a:rPr sz="4200" spc="0" baseline="2925" dirty="0" smtClean="0">
                <a:latin typeface="Calibri"/>
                <a:cs typeface="Calibri"/>
              </a:rPr>
              <a:t>ő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2"/>
              </a:spcBef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0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ak</a:t>
            </a:r>
            <a:r>
              <a:rPr sz="2800" spc="-4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aná</a:t>
            </a:r>
            <a:r>
              <a:rPr sz="2800" spc="9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sad</a:t>
            </a:r>
            <a:r>
              <a:rPr sz="2800" spc="-44" dirty="0" smtClean="0">
                <a:latin typeface="Calibri"/>
                <a:cs typeface="Calibri"/>
              </a:rPr>
              <a:t>ó</a:t>
            </a:r>
            <a:r>
              <a:rPr sz="2800" spc="0" dirty="0" smtClean="0">
                <a:latin typeface="Calibri"/>
                <a:cs typeface="Calibri"/>
              </a:rPr>
              <a:t>,</a:t>
            </a:r>
            <a:r>
              <a:rPr sz="2800" spc="-121" dirty="0" smtClean="0">
                <a:latin typeface="Calibri"/>
                <a:cs typeface="Calibri"/>
              </a:rPr>
              <a:t> 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9" dirty="0" smtClean="0">
                <a:latin typeface="Calibri"/>
                <a:cs typeface="Calibri"/>
              </a:rPr>
              <a:t>n</a:t>
            </a:r>
            <a:r>
              <a:rPr sz="2800" spc="-34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á</a:t>
            </a:r>
            <a:r>
              <a:rPr sz="2800" spc="-34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39" dirty="0" smtClean="0">
                <a:latin typeface="Calibri"/>
                <a:cs typeface="Calibri"/>
              </a:rPr>
              <a:t>y</a:t>
            </a:r>
            <a:r>
              <a:rPr sz="2800" spc="-19" dirty="0" smtClean="0">
                <a:latin typeface="Calibri"/>
                <a:cs typeface="Calibri"/>
              </a:rPr>
              <a:t>g</a:t>
            </a:r>
            <a:r>
              <a:rPr sz="2800" spc="0" dirty="0" smtClean="0">
                <a:latin typeface="Calibri"/>
                <a:cs typeface="Calibri"/>
              </a:rPr>
              <a:t>ond</a:t>
            </a:r>
            <a:r>
              <a:rPr sz="2800" spc="-39" dirty="0" smtClean="0">
                <a:latin typeface="Calibri"/>
                <a:cs typeface="Calibri"/>
              </a:rPr>
              <a:t>o</a:t>
            </a:r>
            <a:r>
              <a:rPr sz="2800" spc="-59" dirty="0" smtClean="0">
                <a:latin typeface="Calibri"/>
                <a:cs typeface="Calibri"/>
              </a:rPr>
              <a:t>z</a:t>
            </a:r>
            <a:r>
              <a:rPr sz="2800" spc="0" dirty="0" smtClean="0">
                <a:latin typeface="Calibri"/>
                <a:cs typeface="Calibri"/>
              </a:rPr>
              <a:t>ó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79387" y="1052512"/>
            <a:ext cx="8964549" cy="22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168" y="359349"/>
            <a:ext cx="57957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Pedagóguskompetenci</a:t>
            </a:r>
            <a:r>
              <a:rPr sz="3200" b="1" spc="-9" dirty="0" smtClean="0">
                <a:latin typeface="Verdana"/>
                <a:cs typeface="Verdana"/>
              </a:rPr>
              <a:t>á</a:t>
            </a:r>
            <a:r>
              <a:rPr sz="3200" b="1" spc="0" dirty="0" smtClean="0">
                <a:latin typeface="Verdana"/>
                <a:cs typeface="Verdana"/>
              </a:rPr>
              <a:t>k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335370"/>
            <a:ext cx="259651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1.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272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2.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379" y="1335370"/>
            <a:ext cx="7948650" cy="4471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343">
              <a:lnSpc>
                <a:spcPts val="1755"/>
              </a:lnSpc>
              <a:spcBef>
                <a:spcPts val="87"/>
              </a:spcBef>
            </a:pPr>
            <a:r>
              <a:rPr sz="1600" spc="0" dirty="0" smtClean="0">
                <a:latin typeface="Verdana"/>
                <a:cs typeface="Verdana"/>
              </a:rPr>
              <a:t>Sza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ai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adato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szaktudomá</a:t>
            </a:r>
            <a:r>
              <a:rPr sz="1600" spc="-19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7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szaktárg</a:t>
            </a:r>
            <a:r>
              <a:rPr sz="1600" spc="4" dirty="0" smtClean="0">
                <a:latin typeface="Verdana"/>
                <a:cs typeface="Verdana"/>
              </a:rPr>
              <a:t>y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ervi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udás</a:t>
            </a:r>
            <a:endParaRPr sz="1600" dirty="0">
              <a:latin typeface="Verdana"/>
              <a:cs typeface="Verdana"/>
            </a:endParaRPr>
          </a:p>
          <a:p>
            <a:pPr marL="12700" marR="378020">
              <a:lnSpc>
                <a:spcPts val="1920"/>
              </a:lnSpc>
              <a:spcBef>
                <a:spcPts val="438"/>
              </a:spcBef>
            </a:pPr>
            <a:r>
              <a:rPr sz="1600" spc="-39" dirty="0" smtClean="0">
                <a:latin typeface="Verdana"/>
                <a:cs typeface="Verdana"/>
              </a:rPr>
              <a:t>P</a:t>
            </a:r>
            <a:r>
              <a:rPr sz="1600" spc="0" dirty="0" smtClean="0">
                <a:latin typeface="Verdana"/>
                <a:cs typeface="Verdana"/>
              </a:rPr>
              <a:t>edagó</a:t>
            </a:r>
            <a:r>
              <a:rPr sz="1600" spc="4" dirty="0" smtClean="0">
                <a:latin typeface="Verdana"/>
                <a:cs typeface="Verdana"/>
              </a:rPr>
              <a:t>g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ai</a:t>
            </a:r>
            <a:r>
              <a:rPr sz="1600" spc="-5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-34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ama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evé</a:t>
            </a:r>
            <a:r>
              <a:rPr sz="1600" spc="-1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9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ység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k</a:t>
            </a:r>
            <a:r>
              <a:rPr sz="1600" spc="-9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9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ezé</a:t>
            </a:r>
            <a:r>
              <a:rPr sz="1600" spc="-9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eg</a:t>
            </a:r>
            <a:r>
              <a:rPr sz="1600" spc="-3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aló</a:t>
            </a:r>
            <a:r>
              <a:rPr sz="1600" spc="-4" dirty="0" smtClean="0">
                <a:latin typeface="Verdana"/>
                <a:cs typeface="Verdana"/>
              </a:rPr>
              <a:t>sít</a:t>
            </a:r>
            <a:r>
              <a:rPr sz="1600" spc="9" dirty="0" smtClean="0">
                <a:latin typeface="Verdana"/>
                <a:cs typeface="Verdana"/>
              </a:rPr>
              <a:t>á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4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khoz ka</a:t>
            </a:r>
            <a:r>
              <a:rPr sz="1600" spc="4" dirty="0" smtClean="0">
                <a:latin typeface="Verdana"/>
                <a:cs typeface="Verdana"/>
              </a:rPr>
              <a:t>p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olódó</a:t>
            </a:r>
            <a:r>
              <a:rPr sz="1600" spc="-3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önrefl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xiók</a:t>
            </a:r>
            <a:endParaRPr sz="1600" dirty="0">
              <a:latin typeface="Verdana"/>
              <a:cs typeface="Verdana"/>
            </a:endParaRPr>
          </a:p>
          <a:p>
            <a:pPr marL="12700" marR="24343">
              <a:lnSpc>
                <a:spcPct val="101277"/>
              </a:lnSpc>
              <a:spcBef>
                <a:spcPts val="214"/>
              </a:spcBef>
            </a:pP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ás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ámogatá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  <a:spcBef>
                <a:spcPts val="531"/>
              </a:spcBef>
            </a:pP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1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yi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égé</a:t>
            </a:r>
            <a:r>
              <a:rPr sz="1600" spc="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ek</a:t>
            </a:r>
            <a:r>
              <a:rPr sz="1600" spc="-7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fejl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sz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</a:t>
            </a:r>
            <a:r>
              <a:rPr sz="1600" spc="-6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az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egyéni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bánás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ód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érvé</a:t>
            </a:r>
            <a:r>
              <a:rPr sz="1600" spc="-14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ü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</a:t>
            </a:r>
            <a:r>
              <a:rPr sz="1600" spc="-8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1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yi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égé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ek</a:t>
            </a:r>
            <a:r>
              <a:rPr sz="1600" spc="-7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fejl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sz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</a:t>
            </a:r>
            <a:r>
              <a:rPr sz="1600" spc="-6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az</a:t>
            </a:r>
            <a:r>
              <a:rPr sz="1600" spc="-1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egyéni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bánás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ód</a:t>
            </a:r>
            <a:r>
              <a:rPr sz="1600" spc="-4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érvé</a:t>
            </a:r>
            <a:r>
              <a:rPr sz="1600" spc="-14" dirty="0" smtClean="0">
                <a:latin typeface="Verdana"/>
                <a:cs typeface="Verdana"/>
              </a:rPr>
              <a:t>n</a:t>
            </a:r>
            <a:r>
              <a:rPr sz="1600" spc="-9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ü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</a:t>
            </a:r>
            <a:r>
              <a:rPr sz="1600" spc="-6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 há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rá</a:t>
            </a:r>
            <a:r>
              <a:rPr sz="1600" spc="-9" dirty="0" smtClean="0">
                <a:latin typeface="Verdana"/>
                <a:cs typeface="Verdana"/>
              </a:rPr>
              <a:t>ny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h</a:t>
            </a:r>
            <a:r>
              <a:rPr sz="1600" spc="-4" dirty="0" smtClean="0">
                <a:latin typeface="Verdana"/>
                <a:cs typeface="Verdana"/>
              </a:rPr>
              <a:t>el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-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ű,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sajátos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gé</a:t>
            </a:r>
            <a:r>
              <a:rPr sz="1600" spc="-1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yű</a:t>
            </a:r>
            <a:r>
              <a:rPr sz="1600" spc="-28" dirty="0" smtClean="0">
                <a:latin typeface="Verdana"/>
                <a:cs typeface="Verdana"/>
              </a:rPr>
              <a:t> </a:t>
            </a:r>
            <a:r>
              <a:rPr sz="1600" spc="-3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agy</a:t>
            </a:r>
            <a:r>
              <a:rPr sz="1600" spc="-1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be</a:t>
            </a:r>
            <a:r>
              <a:rPr sz="1600" spc="-4" dirty="0" smtClean="0">
                <a:latin typeface="Verdana"/>
                <a:cs typeface="Verdana"/>
              </a:rPr>
              <a:t>ill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z</a:t>
            </a:r>
            <a:r>
              <a:rPr sz="1600" spc="-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edé</a:t>
            </a:r>
            <a:r>
              <a:rPr sz="1600" spc="-9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ás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,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agatartá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5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h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zséggel</a:t>
            </a:r>
            <a:r>
              <a:rPr sz="1600" spc="-7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kü</a:t>
            </a:r>
            <a:r>
              <a:rPr sz="1600" spc="-9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dő</a:t>
            </a:r>
            <a:r>
              <a:rPr sz="1600" spc="-3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r>
              <a:rPr sz="1600" spc="-4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ek,</a:t>
            </a:r>
            <a:r>
              <a:rPr sz="1600" spc="-4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ö</a:t>
            </a:r>
            <a:r>
              <a:rPr sz="1600" spc="4" dirty="0" smtClean="0">
                <a:latin typeface="Verdana"/>
                <a:cs typeface="Verdana"/>
              </a:rPr>
              <a:t>b</a:t>
            </a:r>
            <a:r>
              <a:rPr sz="1600" spc="0" dirty="0" smtClean="0">
                <a:latin typeface="Verdana"/>
                <a:cs typeface="Verdana"/>
              </a:rPr>
              <a:t>bi</a:t>
            </a:r>
            <a:r>
              <a:rPr sz="1600" spc="-3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r>
              <a:rPr sz="1600" spc="-4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ek</a:t>
            </a:r>
            <a:r>
              <a:rPr sz="1600" spc="-9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48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29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al együ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t</a:t>
            </a:r>
            <a:r>
              <a:rPr sz="1600" spc="-4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ö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ő</a:t>
            </a:r>
            <a:r>
              <a:rPr sz="1600" spc="-4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" dirty="0" smtClean="0">
                <a:latin typeface="Verdana"/>
                <a:cs typeface="Verdana"/>
              </a:rPr>
              <a:t>ik</a:t>
            </a:r>
            <a:r>
              <a:rPr sz="1600" spc="0" dirty="0" smtClean="0">
                <a:latin typeface="Verdana"/>
                <a:cs typeface="Verdana"/>
              </a:rPr>
              <a:t>eres</a:t>
            </a:r>
            <a:r>
              <a:rPr sz="1600" spc="-2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h</a:t>
            </a:r>
            <a:r>
              <a:rPr sz="1600" spc="0" dirty="0" smtClean="0">
                <a:latin typeface="Verdana"/>
                <a:cs typeface="Verdana"/>
              </a:rPr>
              <a:t>ez,</a:t>
            </a:r>
            <a:r>
              <a:rPr sz="1600" spc="-7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atá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ához</a:t>
            </a:r>
            <a:r>
              <a:rPr sz="1600" spc="-5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szüks</a:t>
            </a:r>
            <a:r>
              <a:rPr sz="1600" spc="-9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ges</a:t>
            </a:r>
            <a:r>
              <a:rPr sz="1600" spc="-51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egfe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ő 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1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ani</a:t>
            </a:r>
            <a:r>
              <a:rPr sz="1600" spc="-5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készü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endParaRPr sz="1600" dirty="0">
              <a:latin typeface="Verdana"/>
              <a:cs typeface="Verdana"/>
            </a:endParaRPr>
          </a:p>
          <a:p>
            <a:pPr marL="12700" marR="392610">
              <a:lnSpc>
                <a:spcPts val="1920"/>
              </a:lnSpc>
              <a:spcBef>
                <a:spcPts val="385"/>
              </a:spcBef>
            </a:pP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4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anu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ói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p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33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k</a:t>
            </a:r>
            <a:r>
              <a:rPr sz="1600" spc="4" dirty="0" smtClean="0">
                <a:latin typeface="Verdana"/>
                <a:cs typeface="Verdana"/>
              </a:rPr>
              <a:t>ö</a:t>
            </a:r>
            <a:r>
              <a:rPr sz="1600" spc="0" dirty="0" smtClean="0">
                <a:latin typeface="Verdana"/>
                <a:cs typeface="Verdana"/>
              </a:rPr>
              <a:t>z</a:t>
            </a:r>
            <a:r>
              <a:rPr sz="1600" spc="4" dirty="0" smtClean="0">
                <a:latin typeface="Verdana"/>
                <a:cs typeface="Verdana"/>
              </a:rPr>
              <a:t>ö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égek</a:t>
            </a:r>
            <a:r>
              <a:rPr sz="1600" spc="-6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alaku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ásának</a:t>
            </a:r>
            <a:r>
              <a:rPr sz="1600" spc="-5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gí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</a:t>
            </a:r>
            <a:r>
              <a:rPr sz="1600" spc="-3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fejl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sz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 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yt</a:t>
            </a:r>
            <a:r>
              <a:rPr sz="1600" spc="-4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re</a:t>
            </a:r>
            <a:r>
              <a:rPr sz="1600" spc="-4" dirty="0" smtClean="0">
                <a:latin typeface="Verdana"/>
                <a:cs typeface="Verdana"/>
              </a:rPr>
              <a:t>mt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58" dirty="0" smtClean="0">
                <a:latin typeface="Verdana"/>
                <a:cs typeface="Verdana"/>
              </a:rPr>
              <a:t> </a:t>
            </a:r>
            <a:r>
              <a:rPr sz="1600" spc="-1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yi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ot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ság</a:t>
            </a:r>
            <a:r>
              <a:rPr sz="1600" spc="-5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ü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önb</a:t>
            </a:r>
            <a:r>
              <a:rPr sz="1600" spc="4" dirty="0" smtClean="0">
                <a:latin typeface="Verdana"/>
                <a:cs typeface="Verdana"/>
              </a:rPr>
              <a:t>ö</a:t>
            </a:r>
            <a:r>
              <a:rPr sz="1600" spc="0" dirty="0" smtClean="0">
                <a:latin typeface="Verdana"/>
                <a:cs typeface="Verdana"/>
              </a:rPr>
              <a:t>ző</a:t>
            </a:r>
            <a:r>
              <a:rPr sz="1600" spc="-56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ársadal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14" dirty="0" smtClean="0">
                <a:latin typeface="Verdana"/>
                <a:cs typeface="Verdana"/>
              </a:rPr>
              <a:t>i</a:t>
            </a:r>
            <a:r>
              <a:rPr sz="1600" spc="-4" dirty="0" smtClean="0">
                <a:latin typeface="Verdana"/>
                <a:cs typeface="Verdana"/>
              </a:rPr>
              <a:t>-</a:t>
            </a:r>
            <a:r>
              <a:rPr sz="1600" spc="0" dirty="0" smtClean="0">
                <a:latin typeface="Verdana"/>
                <a:cs typeface="Verdana"/>
              </a:rPr>
              <a:t>k</a:t>
            </a:r>
            <a:r>
              <a:rPr sz="1600" spc="9" dirty="0" smtClean="0">
                <a:latin typeface="Verdana"/>
                <a:cs typeface="Verdana"/>
              </a:rPr>
              <a:t>u</a:t>
            </a:r>
            <a:r>
              <a:rPr sz="1600" spc="-4" dirty="0" smtClean="0">
                <a:latin typeface="Verdana"/>
                <a:cs typeface="Verdana"/>
              </a:rPr>
              <a:t>lt</a:t>
            </a:r>
            <a:r>
              <a:rPr sz="1600" spc="9" dirty="0" smtClean="0">
                <a:latin typeface="Verdana"/>
                <a:cs typeface="Verdana"/>
              </a:rPr>
              <a:t>u</a:t>
            </a:r>
            <a:r>
              <a:rPr sz="1600" spc="0" dirty="0" smtClean="0">
                <a:latin typeface="Verdana"/>
                <a:cs typeface="Verdana"/>
              </a:rPr>
              <a:t>rá</a:t>
            </a:r>
            <a:r>
              <a:rPr sz="1600" spc="9" dirty="0" smtClean="0">
                <a:latin typeface="Verdana"/>
                <a:cs typeface="Verdana"/>
              </a:rPr>
              <a:t>l</a:t>
            </a:r>
            <a:r>
              <a:rPr sz="1600" spc="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120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sok</a:t>
            </a:r>
            <a:r>
              <a:rPr sz="1600" spc="4" dirty="0" smtClean="0">
                <a:latin typeface="Verdana"/>
                <a:cs typeface="Verdana"/>
              </a:rPr>
              <a:t>f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égre, 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n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egrác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ós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evé</a:t>
            </a:r>
            <a:r>
              <a:rPr sz="1600" spc="-1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9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ység,</a:t>
            </a:r>
            <a:r>
              <a:rPr sz="1600" spc="-76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osztá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y</a:t>
            </a:r>
            <a:r>
              <a:rPr sz="1600" spc="4" dirty="0" smtClean="0">
                <a:latin typeface="Verdana"/>
                <a:cs typeface="Verdana"/>
              </a:rPr>
              <a:t>f</a:t>
            </a:r>
            <a:r>
              <a:rPr sz="1600" spc="0" dirty="0" smtClean="0">
                <a:latin typeface="Verdana"/>
                <a:cs typeface="Verdana"/>
              </a:rPr>
              <a:t>őnö</a:t>
            </a:r>
            <a:r>
              <a:rPr sz="1600" spc="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i</a:t>
            </a:r>
            <a:r>
              <a:rPr sz="1600" spc="-75" dirty="0" smtClean="0">
                <a:latin typeface="Verdana"/>
                <a:cs typeface="Verdana"/>
              </a:rPr>
              <a:t> 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evé</a:t>
            </a:r>
            <a:r>
              <a:rPr sz="1600" spc="-1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9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ység</a:t>
            </a:r>
            <a:endParaRPr sz="1600" dirty="0">
              <a:latin typeface="Verdana"/>
              <a:cs typeface="Verdana"/>
            </a:endParaRPr>
          </a:p>
          <a:p>
            <a:pPr marL="12700" marR="424437">
              <a:lnSpc>
                <a:spcPts val="1920"/>
              </a:lnSpc>
              <a:spcBef>
                <a:spcPts val="380"/>
              </a:spcBef>
            </a:pPr>
            <a:r>
              <a:rPr sz="1600" spc="-39" dirty="0" smtClean="0">
                <a:latin typeface="Verdana"/>
                <a:cs typeface="Verdana"/>
              </a:rPr>
              <a:t>F</a:t>
            </a:r>
            <a:r>
              <a:rPr sz="1600" spc="0" dirty="0" smtClean="0">
                <a:latin typeface="Verdana"/>
                <a:cs typeface="Verdana"/>
              </a:rPr>
              <a:t>ol</a:t>
            </a:r>
            <a:r>
              <a:rPr sz="1600" spc="-34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ama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ok</a:t>
            </a:r>
            <a:r>
              <a:rPr sz="1600" spc="-37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-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tan</a:t>
            </a:r>
            <a:r>
              <a:rPr sz="1600" spc="-4" dirty="0" smtClean="0">
                <a:latin typeface="Verdana"/>
                <a:cs typeface="Verdana"/>
              </a:rPr>
              <a:t>ul</a:t>
            </a:r>
            <a:r>
              <a:rPr sz="1600" spc="0" dirty="0" smtClean="0">
                <a:latin typeface="Verdana"/>
                <a:cs typeface="Verdana"/>
              </a:rPr>
              <a:t>ók</a:t>
            </a:r>
            <a:r>
              <a:rPr sz="1600" spc="-2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1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yi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égfej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ő</a:t>
            </a:r>
            <a:r>
              <a:rPr sz="1600" spc="1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n</a:t>
            </a:r>
            <a:r>
              <a:rPr sz="1600" spc="0" dirty="0" smtClean="0">
                <a:latin typeface="Verdana"/>
                <a:cs typeface="Verdana"/>
              </a:rPr>
              <a:t>ek</a:t>
            </a:r>
            <a:r>
              <a:rPr sz="1600" spc="-1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-34" dirty="0" smtClean="0">
                <a:latin typeface="Verdana"/>
                <a:cs typeface="Verdana"/>
              </a:rPr>
              <a:t>y</a:t>
            </a:r>
            <a:r>
              <a:rPr sz="1600" spc="0" dirty="0" smtClean="0">
                <a:latin typeface="Verdana"/>
                <a:cs typeface="Verdana"/>
              </a:rPr>
              <a:t>ama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os</a:t>
            </a:r>
            <a:r>
              <a:rPr sz="1600" spc="-38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ér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14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e, 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zése</a:t>
            </a:r>
            <a:endParaRPr sz="1600" dirty="0">
              <a:latin typeface="Verdana"/>
              <a:cs typeface="Verdana"/>
            </a:endParaRPr>
          </a:p>
          <a:p>
            <a:pPr marL="12700" marR="24343">
              <a:lnSpc>
                <a:spcPct val="101277"/>
              </a:lnSpc>
              <a:spcBef>
                <a:spcPts val="214"/>
              </a:spcBef>
            </a:pPr>
            <a:r>
              <a:rPr sz="1600" spc="-59" dirty="0" smtClean="0">
                <a:latin typeface="Verdana"/>
                <a:cs typeface="Verdana"/>
              </a:rPr>
              <a:t>K</a:t>
            </a:r>
            <a:r>
              <a:rPr sz="1600" spc="0" dirty="0" smtClean="0">
                <a:latin typeface="Verdana"/>
                <a:cs typeface="Verdana"/>
              </a:rPr>
              <a:t>om</a:t>
            </a:r>
            <a:r>
              <a:rPr sz="1600" spc="-4" dirty="0" smtClean="0">
                <a:latin typeface="Verdana"/>
                <a:cs typeface="Verdana"/>
              </a:rPr>
              <a:t>m</a:t>
            </a:r>
            <a:r>
              <a:rPr sz="1600" spc="0" dirty="0" smtClean="0">
                <a:latin typeface="Verdana"/>
                <a:cs typeface="Verdana"/>
              </a:rPr>
              <a:t>un</a:t>
            </a:r>
            <a:r>
              <a:rPr sz="1600" spc="-9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k</a:t>
            </a:r>
            <a:r>
              <a:rPr sz="1600" spc="14" dirty="0" smtClean="0">
                <a:latin typeface="Verdana"/>
                <a:cs typeface="Verdana"/>
              </a:rPr>
              <a:t>á</a:t>
            </a:r>
            <a:r>
              <a:rPr sz="1600" spc="4" dirty="0" smtClean="0">
                <a:latin typeface="Verdana"/>
                <a:cs typeface="Verdana"/>
              </a:rPr>
              <a:t>c</a:t>
            </a:r>
            <a:r>
              <a:rPr sz="1600" spc="-4" dirty="0" smtClean="0">
                <a:latin typeface="Verdana"/>
                <a:cs typeface="Verdana"/>
              </a:rPr>
              <a:t>i</a:t>
            </a:r>
            <a:r>
              <a:rPr sz="1600" spc="0" dirty="0" smtClean="0">
                <a:latin typeface="Verdana"/>
                <a:cs typeface="Verdana"/>
              </a:rPr>
              <a:t>ó</a:t>
            </a:r>
            <a:r>
              <a:rPr sz="1600" spc="-5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és</a:t>
            </a:r>
            <a:r>
              <a:rPr sz="1600" spc="-1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szakmai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együ</a:t>
            </a:r>
            <a:r>
              <a:rPr sz="1600" spc="-4" dirty="0" smtClean="0">
                <a:latin typeface="Verdana"/>
                <a:cs typeface="Verdana"/>
              </a:rPr>
              <a:t>ttm</a:t>
            </a:r>
            <a:r>
              <a:rPr sz="1600" spc="0" dirty="0" smtClean="0">
                <a:latin typeface="Verdana"/>
                <a:cs typeface="Verdana"/>
              </a:rPr>
              <a:t>űkö</a:t>
            </a:r>
            <a:r>
              <a:rPr sz="1600" spc="4" dirty="0" smtClean="0">
                <a:latin typeface="Verdana"/>
                <a:cs typeface="Verdana"/>
              </a:rPr>
              <a:t>d</a:t>
            </a:r>
            <a:r>
              <a:rPr sz="1600" spc="0" dirty="0" smtClean="0">
                <a:latin typeface="Verdana"/>
                <a:cs typeface="Verdana"/>
              </a:rPr>
              <a:t>é</a:t>
            </a:r>
            <a:r>
              <a:rPr sz="1600" spc="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,</a:t>
            </a:r>
            <a:r>
              <a:rPr sz="1600" spc="-69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pr</a:t>
            </a:r>
            <a:r>
              <a:rPr sz="1600" spc="4" dirty="0" smtClean="0">
                <a:latin typeface="Verdana"/>
                <a:cs typeface="Verdana"/>
              </a:rPr>
              <a:t>o</a:t>
            </a:r>
            <a:r>
              <a:rPr sz="1600" spc="0" dirty="0" smtClean="0">
                <a:latin typeface="Verdana"/>
                <a:cs typeface="Verdana"/>
              </a:rPr>
              <a:t>bl</a:t>
            </a:r>
            <a:r>
              <a:rPr sz="1600" spc="-4" dirty="0" smtClean="0">
                <a:latin typeface="Verdana"/>
                <a:cs typeface="Verdana"/>
              </a:rPr>
              <a:t>ém</a:t>
            </a:r>
            <a:r>
              <a:rPr sz="1600" spc="0" dirty="0" smtClean="0">
                <a:latin typeface="Verdana"/>
                <a:cs typeface="Verdana"/>
              </a:rPr>
              <a:t>am</a:t>
            </a:r>
            <a:r>
              <a:rPr sz="1600" spc="-9" dirty="0" smtClean="0">
                <a:latin typeface="Verdana"/>
                <a:cs typeface="Verdana"/>
              </a:rPr>
              <a:t>e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r>
              <a:rPr sz="1600" spc="4" dirty="0" smtClean="0">
                <a:latin typeface="Verdana"/>
                <a:cs typeface="Verdana"/>
              </a:rPr>
              <a:t>ol</a:t>
            </a:r>
            <a:r>
              <a:rPr sz="1600" spc="0" dirty="0" smtClean="0">
                <a:latin typeface="Verdana"/>
                <a:cs typeface="Verdana"/>
              </a:rPr>
              <a:t>d</a:t>
            </a:r>
            <a:r>
              <a:rPr sz="1600" spc="14" dirty="0" smtClean="0">
                <a:latin typeface="Verdana"/>
                <a:cs typeface="Verdana"/>
              </a:rPr>
              <a:t>á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endParaRPr sz="1600" dirty="0">
              <a:latin typeface="Verdana"/>
              <a:cs typeface="Verdana"/>
            </a:endParaRPr>
          </a:p>
          <a:p>
            <a:pPr marL="12700" marR="24343">
              <a:lnSpc>
                <a:spcPct val="101277"/>
              </a:lnSpc>
              <a:spcBef>
                <a:spcPts val="359"/>
              </a:spcBef>
            </a:pP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k</a:t>
            </a:r>
            <a:r>
              <a:rPr sz="1600" spc="4" dirty="0" smtClean="0">
                <a:latin typeface="Verdana"/>
                <a:cs typeface="Verdana"/>
              </a:rPr>
              <a:t>ö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14" dirty="0" smtClean="0">
                <a:latin typeface="Verdana"/>
                <a:cs typeface="Verdana"/>
              </a:rPr>
              <a:t>z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t</a:t>
            </a:r>
            <a:r>
              <a:rPr sz="1600" spc="-4" dirty="0" smtClean="0">
                <a:latin typeface="Verdana"/>
                <a:cs typeface="Verdana"/>
              </a:rPr>
              <a:t>t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r>
              <a:rPr sz="1600" spc="-71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és</a:t>
            </a:r>
            <a:r>
              <a:rPr sz="1600" spc="-22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szakmai</a:t>
            </a:r>
            <a:r>
              <a:rPr sz="1600" spc="-3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e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0" dirty="0" smtClean="0">
                <a:latin typeface="Verdana"/>
                <a:cs typeface="Verdana"/>
              </a:rPr>
              <a:t>őss</a:t>
            </a:r>
            <a:r>
              <a:rPr sz="1600" spc="-4" dirty="0" smtClean="0">
                <a:latin typeface="Verdana"/>
                <a:cs typeface="Verdana"/>
              </a:rPr>
              <a:t>é</a:t>
            </a:r>
            <a:r>
              <a:rPr sz="1600" spc="0" dirty="0" smtClean="0">
                <a:latin typeface="Verdana"/>
                <a:cs typeface="Verdana"/>
              </a:rPr>
              <a:t>g</a:t>
            </a:r>
            <a:r>
              <a:rPr sz="1600" spc="4" dirty="0" smtClean="0">
                <a:latin typeface="Verdana"/>
                <a:cs typeface="Verdana"/>
              </a:rPr>
              <a:t>v</a:t>
            </a:r>
            <a:r>
              <a:rPr sz="1600" spc="0" dirty="0" smtClean="0">
                <a:latin typeface="Verdana"/>
                <a:cs typeface="Verdana"/>
              </a:rPr>
              <a:t>ál</a:t>
            </a:r>
            <a:r>
              <a:rPr sz="1600" spc="-9" dirty="0" smtClean="0">
                <a:latin typeface="Verdana"/>
                <a:cs typeface="Verdana"/>
              </a:rPr>
              <a:t>l</a:t>
            </a:r>
            <a:r>
              <a:rPr sz="1600" spc="9" dirty="0" smtClean="0">
                <a:latin typeface="Verdana"/>
                <a:cs typeface="Verdana"/>
              </a:rPr>
              <a:t>a</a:t>
            </a:r>
            <a:r>
              <a:rPr sz="1600" spc="-4" dirty="0" smtClean="0">
                <a:latin typeface="Verdana"/>
                <a:cs typeface="Verdana"/>
              </a:rPr>
              <a:t>l</a:t>
            </a:r>
            <a:r>
              <a:rPr sz="1600" spc="9" dirty="0" smtClean="0">
                <a:latin typeface="Verdana"/>
                <a:cs typeface="Verdana"/>
              </a:rPr>
              <a:t>á</a:t>
            </a:r>
            <a:r>
              <a:rPr sz="1600" spc="0" dirty="0" smtClean="0">
                <a:latin typeface="Verdana"/>
                <a:cs typeface="Verdana"/>
              </a:rPr>
              <a:t>s</a:t>
            </a:r>
            <a:r>
              <a:rPr sz="1600" spc="-94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a</a:t>
            </a:r>
            <a:r>
              <a:rPr sz="1600" spc="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szakmai</a:t>
            </a:r>
            <a:r>
              <a:rPr sz="1600" spc="-45" dirty="0" smtClean="0">
                <a:latin typeface="Verdana"/>
                <a:cs typeface="Verdana"/>
              </a:rPr>
              <a:t> </a:t>
            </a:r>
            <a:r>
              <a:rPr sz="1600" spc="0" dirty="0" smtClean="0">
                <a:latin typeface="Verdana"/>
                <a:cs typeface="Verdana"/>
              </a:rPr>
              <a:t>fejlődé</a:t>
            </a:r>
            <a:r>
              <a:rPr sz="1600" spc="-4" dirty="0" smtClean="0">
                <a:latin typeface="Verdana"/>
                <a:cs typeface="Verdana"/>
              </a:rPr>
              <a:t>s</a:t>
            </a:r>
            <a:r>
              <a:rPr sz="1600" spc="0" dirty="0" smtClean="0">
                <a:latin typeface="Verdana"/>
                <a:cs typeface="Verdana"/>
              </a:rPr>
              <a:t>ért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2164426"/>
            <a:ext cx="259651" cy="521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3.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272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4.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969477"/>
            <a:ext cx="25965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5.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4749765"/>
            <a:ext cx="25965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6.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267" y="5286467"/>
            <a:ext cx="259651" cy="520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7.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272"/>
              </a:spcBef>
            </a:pPr>
            <a:r>
              <a:rPr sz="1600" spc="4" dirty="0" smtClean="0">
                <a:solidFill>
                  <a:srgbClr val="00AFEF"/>
                </a:solidFill>
                <a:latin typeface="Verdana"/>
                <a:cs typeface="Verdana"/>
              </a:rPr>
              <a:t>8.</a:t>
            </a:r>
            <a:endParaRPr sz="1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86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713867" y="1626742"/>
            <a:ext cx="0" cy="4415955"/>
          </a:xfrm>
          <a:custGeom>
            <a:avLst/>
            <a:gdLst/>
            <a:ahLst/>
            <a:cxnLst/>
            <a:rect l="l" t="t" r="r" b="b"/>
            <a:pathLst>
              <a:path h="4415955">
                <a:moveTo>
                  <a:pt x="0" y="0"/>
                </a:moveTo>
                <a:lnTo>
                  <a:pt x="0" y="4415955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761" y="1631569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761" y="2066289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761" y="2501011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761" y="2935732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761" y="3370579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761" y="3805301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761" y="4298950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6761" y="4733671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761" y="5168392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761" y="5603176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523" y="1192022"/>
            <a:ext cx="0" cy="4850676"/>
          </a:xfrm>
          <a:custGeom>
            <a:avLst/>
            <a:gdLst/>
            <a:ahLst/>
            <a:cxnLst/>
            <a:rect l="l" t="t" r="r" b="b"/>
            <a:pathLst>
              <a:path h="4850676">
                <a:moveTo>
                  <a:pt x="0" y="0"/>
                </a:moveTo>
                <a:lnTo>
                  <a:pt x="0" y="4850676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761" y="1196721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6761" y="6037935"/>
            <a:ext cx="8722487" cy="0"/>
          </a:xfrm>
          <a:custGeom>
            <a:avLst/>
            <a:gdLst/>
            <a:ahLst/>
            <a:cxnLst/>
            <a:rect l="l" t="t" r="r" b="b"/>
            <a:pathLst>
              <a:path w="8722487">
                <a:moveTo>
                  <a:pt x="0" y="0"/>
                </a:moveTo>
                <a:lnTo>
                  <a:pt x="8722487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8540" y="328234"/>
            <a:ext cx="135029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Példa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1559" y="328234"/>
            <a:ext cx="317649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indikátor</a:t>
            </a:r>
            <a:r>
              <a:rPr sz="3200" b="1" spc="-9" dirty="0" smtClean="0">
                <a:latin typeface="Verdana"/>
                <a:cs typeface="Verdana"/>
              </a:rPr>
              <a:t>o</a:t>
            </a:r>
            <a:r>
              <a:rPr sz="3200" b="1" spc="0" dirty="0" smtClean="0">
                <a:latin typeface="Verdana"/>
                <a:cs typeface="Verdana"/>
              </a:rPr>
              <a:t>kra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2886" y="4072280"/>
            <a:ext cx="1582520" cy="190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950" spc="-4" baseline="2100" dirty="0" smtClean="0">
                <a:latin typeface="Calibri"/>
                <a:cs typeface="Calibri"/>
              </a:rPr>
              <a:t>m</a:t>
            </a:r>
            <a:r>
              <a:rPr sz="1950" spc="0" baseline="2100" dirty="0" smtClean="0">
                <a:latin typeface="Calibri"/>
                <a:cs typeface="Calibri"/>
              </a:rPr>
              <a:t>eg</a:t>
            </a:r>
            <a:r>
              <a:rPr sz="1950" spc="-34" baseline="2100" dirty="0" smtClean="0">
                <a:latin typeface="Calibri"/>
                <a:cs typeface="Calibri"/>
              </a:rPr>
              <a:t>f</a:t>
            </a:r>
            <a:r>
              <a:rPr sz="1950" spc="0" baseline="2100" dirty="0" smtClean="0">
                <a:latin typeface="Calibri"/>
                <a:cs typeface="Calibri"/>
              </a:rPr>
              <a:t>el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lően</a:t>
            </a:r>
            <a:r>
              <a:rPr sz="1950" spc="11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h</a:t>
            </a:r>
            <a:r>
              <a:rPr sz="1950" spc="4" baseline="2100" dirty="0" smtClean="0">
                <a:latin typeface="Calibri"/>
                <a:cs typeface="Calibri"/>
              </a:rPr>
              <a:t>a</a:t>
            </a:r>
            <a:r>
              <a:rPr sz="1950" spc="-14" baseline="2100" dirty="0" smtClean="0">
                <a:latin typeface="Calibri"/>
                <a:cs typeface="Calibri"/>
              </a:rPr>
              <a:t>s</a:t>
            </a:r>
            <a:r>
              <a:rPr sz="1950" spc="0" baseline="2100" dirty="0" smtClean="0">
                <a:latin typeface="Calibri"/>
                <a:cs typeface="Calibri"/>
              </a:rPr>
              <a:t>z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ál</a:t>
            </a:r>
            <a:r>
              <a:rPr sz="1950" spc="4" baseline="2100" dirty="0" smtClean="0">
                <a:latin typeface="Calibri"/>
                <a:cs typeface="Calibri"/>
              </a:rPr>
              <a:t>j</a:t>
            </a:r>
            <a:r>
              <a:rPr sz="1950" spc="0" baseline="2100" dirty="0" smtClean="0">
                <a:latin typeface="Calibri"/>
                <a:cs typeface="Calibri"/>
              </a:rPr>
              <a:t>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523" y="1196721"/>
            <a:ext cx="8713025" cy="434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1"/>
              </a:spcBef>
            </a:pPr>
            <a:endParaRPr sz="900" dirty="0"/>
          </a:p>
          <a:p>
            <a:pPr marL="91376">
              <a:lnSpc>
                <a:spcPct val="101725"/>
              </a:lnSpc>
            </a:pPr>
            <a:r>
              <a:rPr sz="1300" spc="0" dirty="0" smtClean="0">
                <a:latin typeface="Calibri"/>
                <a:cs typeface="Calibri"/>
              </a:rPr>
              <a:t>1.</a:t>
            </a:r>
            <a:r>
              <a:rPr sz="1300" spc="-4" dirty="0" smtClean="0">
                <a:latin typeface="Calibri"/>
                <a:cs typeface="Calibri"/>
              </a:rPr>
              <a:t> 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omp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a:</a:t>
            </a:r>
            <a:r>
              <a:rPr sz="1300" spc="-27" dirty="0" smtClean="0">
                <a:latin typeface="Calibri"/>
                <a:cs typeface="Calibri"/>
              </a:rPr>
              <a:t> </a:t>
            </a:r>
            <a:r>
              <a:rPr sz="1300" spc="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akmai</a:t>
            </a:r>
            <a:r>
              <a:rPr sz="1300" spc="-22" dirty="0" smtClean="0">
                <a:latin typeface="Calibri"/>
                <a:cs typeface="Calibri"/>
              </a:rPr>
              <a:t> </a:t>
            </a:r>
            <a:r>
              <a:rPr sz="1300" spc="-3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ok,</a:t>
            </a:r>
            <a:r>
              <a:rPr sz="1300" spc="-22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omá</a:t>
            </a:r>
            <a:r>
              <a:rPr sz="1300" spc="-19" dirty="0" smtClean="0">
                <a:latin typeface="Calibri"/>
                <a:cs typeface="Calibri"/>
              </a:rPr>
              <a:t>n</a:t>
            </a:r>
            <a:r>
              <a:rPr sz="1300" spc="-9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os,</a:t>
            </a:r>
            <a:r>
              <a:rPr sz="1300" spc="-41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47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vi</a:t>
            </a:r>
            <a:r>
              <a:rPr sz="1300" spc="-2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523" y="1631569"/>
            <a:ext cx="462343" cy="434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38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.1.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867" y="1631569"/>
            <a:ext cx="8250682" cy="434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-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s,</a:t>
            </a:r>
            <a:r>
              <a:rPr sz="1300" spc="-13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25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ó</a:t>
            </a:r>
            <a:r>
              <a:rPr sz="1300" spc="-1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ű</a:t>
            </a:r>
            <a:r>
              <a:rPr sz="1300" spc="-25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omá</a:t>
            </a:r>
            <a:r>
              <a:rPr sz="1300" spc="-19" dirty="0" smtClean="0">
                <a:latin typeface="Calibri"/>
                <a:cs typeface="Calibri"/>
              </a:rPr>
              <a:t>n</a:t>
            </a:r>
            <a:r>
              <a:rPr sz="1300" spc="-9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os</a:t>
            </a:r>
            <a:r>
              <a:rPr sz="1300" spc="-3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-6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gyi</a:t>
            </a:r>
            <a:r>
              <a:rPr sz="1300" spc="-3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ással</a:t>
            </a:r>
            <a:r>
              <a:rPr sz="1300" spc="-13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ik.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523" y="2066289"/>
            <a:ext cx="462343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.2.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867" y="2066289"/>
            <a:ext cx="8250682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ik</a:t>
            </a:r>
            <a:r>
              <a:rPr sz="1300" spc="-5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</a:t>
            </a:r>
            <a:r>
              <a:rPr sz="1300" spc="-44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ásá</a:t>
            </a:r>
            <a:r>
              <a:rPr sz="1300" spc="4" dirty="0" smtClean="0">
                <a:latin typeface="Calibri"/>
                <a:cs typeface="Calibri"/>
              </a:rPr>
              <a:t>h</a:t>
            </a:r>
            <a:r>
              <a:rPr sz="1300" spc="-9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z</a:t>
            </a:r>
            <a:r>
              <a:rPr sz="1300" spc="-3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ü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sé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es</a:t>
            </a:r>
            <a:r>
              <a:rPr sz="1300" spc="-12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vi</a:t>
            </a:r>
            <a:r>
              <a:rPr sz="1300" spc="-3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akmód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-5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ással.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523" y="2501011"/>
            <a:ext cx="462343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.3.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867" y="2501011"/>
            <a:ext cx="8250682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3"/>
              </a:spcBef>
            </a:pPr>
            <a:endParaRPr sz="900" dirty="0"/>
          </a:p>
          <a:p>
            <a:pPr marL="91719">
              <a:lnSpc>
                <a:spcPct val="101725"/>
              </a:lnSpc>
            </a:pPr>
            <a:r>
              <a:rPr sz="1300" spc="-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1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omh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4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7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-9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os, 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-9" dirty="0" smtClean="0">
                <a:latin typeface="Calibri"/>
                <a:cs typeface="Calibri"/>
              </a:rPr>
              <a:t>ve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39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es.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523" y="2935732"/>
            <a:ext cx="462343" cy="434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.4.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867" y="2935732"/>
            <a:ext cx="8250682" cy="4348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0" dirty="0" smtClean="0">
                <a:latin typeface="Calibri"/>
                <a:cs typeface="Calibri"/>
              </a:rPr>
              <a:t>Kiha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0" dirty="0" smtClean="0">
                <a:latin typeface="Calibri"/>
                <a:cs typeface="Calibri"/>
              </a:rPr>
              <a:t>z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ál</a:t>
            </a:r>
            <a:r>
              <a:rPr sz="1300" spc="4" dirty="0" smtClean="0">
                <a:latin typeface="Calibri"/>
                <a:cs typeface="Calibri"/>
              </a:rPr>
              <a:t>j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2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9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ag</a:t>
            </a:r>
            <a:r>
              <a:rPr sz="1300" spc="-1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kíná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1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be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ső</a:t>
            </a:r>
            <a:r>
              <a:rPr sz="1300" spc="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külső</a:t>
            </a:r>
            <a:r>
              <a:rPr sz="1300" spc="-12" dirty="0" smtClean="0">
                <a:latin typeface="Calibri"/>
                <a:cs typeface="Calibri"/>
              </a:rPr>
              <a:t> 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csolód</a:t>
            </a:r>
            <a:r>
              <a:rPr sz="1300" spc="4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si</a:t>
            </a:r>
            <a:r>
              <a:rPr sz="1300" spc="-1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le</a:t>
            </a:r>
            <a:r>
              <a:rPr sz="1300" spc="4" dirty="0" smtClean="0">
                <a:latin typeface="Calibri"/>
                <a:cs typeface="Calibri"/>
              </a:rPr>
              <a:t>h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ő</a:t>
            </a:r>
            <a:r>
              <a:rPr sz="1300" spc="-4" dirty="0" smtClean="0">
                <a:latin typeface="Calibri"/>
                <a:cs typeface="Calibri"/>
              </a:rPr>
              <a:t>s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39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2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(a</a:t>
            </a:r>
            <a:r>
              <a:rPr sz="1300" spc="9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kt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gyi</a:t>
            </a:r>
            <a:r>
              <a:rPr sz="1300" spc="-28" dirty="0" smtClean="0">
                <a:latin typeface="Calibri"/>
                <a:cs typeface="Calibri"/>
              </a:rPr>
              <a:t> 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on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25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iót).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523" y="3370579"/>
            <a:ext cx="462343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.5.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867" y="3370579"/>
            <a:ext cx="8250682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7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</a:t>
            </a:r>
            <a:r>
              <a:rPr sz="1300" spc="-29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ása</a:t>
            </a:r>
            <a:r>
              <a:rPr sz="1300" spc="-1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so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án</a:t>
            </a:r>
            <a:r>
              <a:rPr sz="1300" spc="-9" dirty="0" smtClean="0">
                <a:latin typeface="Calibri"/>
                <a:cs typeface="Calibri"/>
              </a:rPr>
              <a:t> </a:t>
            </a:r>
            <a:r>
              <a:rPr sz="1300" spc="-39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es</a:t>
            </a:r>
            <a:r>
              <a:rPr sz="1300" spc="-1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í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-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ók</a:t>
            </a:r>
            <a:r>
              <a:rPr sz="1300" spc="-2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más</a:t>
            </a:r>
            <a:r>
              <a:rPr sz="1300" spc="-6" dirty="0" smtClean="0">
                <a:latin typeface="Calibri"/>
                <a:cs typeface="Calibri"/>
              </a:rPr>
              <a:t> </a:t>
            </a:r>
            <a:r>
              <a:rPr sz="1300" spc="-25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ásokb</a:t>
            </a:r>
            <a:r>
              <a:rPr sz="1300" spc="4" dirty="0" smtClean="0">
                <a:latin typeface="Calibri"/>
                <a:cs typeface="Calibri"/>
              </a:rPr>
              <a:t>ó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37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25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2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ásá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523" y="3805301"/>
            <a:ext cx="462343" cy="493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74"/>
              </a:spcBef>
            </a:pPr>
            <a:endParaRPr sz="12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.6.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867" y="3805301"/>
            <a:ext cx="8250682" cy="493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91719">
              <a:lnSpc>
                <a:spcPct val="101725"/>
              </a:lnSpc>
              <a:spcBef>
                <a:spcPts val="365"/>
              </a:spcBef>
            </a:pP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7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ésé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7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ló</a:t>
            </a:r>
            <a:r>
              <a:rPr sz="1300" spc="-8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t,</a:t>
            </a:r>
            <a:r>
              <a:rPr sz="1300" spc="-2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ö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2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–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gi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is</a:t>
            </a:r>
            <a:r>
              <a:rPr sz="1300" spc="-2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2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ö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4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is</a:t>
            </a:r>
            <a:r>
              <a:rPr sz="1300" spc="2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–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is</a:t>
            </a:r>
            <a:r>
              <a:rPr sz="1300" spc="-4" dirty="0" smtClean="0">
                <a:latin typeface="Calibri"/>
                <a:cs typeface="Calibri"/>
              </a:rPr>
              <a:t>m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i,</a:t>
            </a:r>
            <a:r>
              <a:rPr sz="1300" spc="-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kr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14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us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-3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-3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523" y="4298950"/>
            <a:ext cx="462343" cy="434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.7.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867" y="4298950"/>
            <a:ext cx="8250682" cy="434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6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7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gy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ak</a:t>
            </a:r>
            <a:r>
              <a:rPr sz="1300" spc="-4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és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ási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h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9" dirty="0" smtClean="0">
                <a:latin typeface="Calibri"/>
                <a:cs typeface="Calibri"/>
              </a:rPr>
              <a:t>y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tn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k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meg</a:t>
            </a:r>
            <a:r>
              <a:rPr sz="1300" spc="-3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25" dirty="0" smtClean="0">
                <a:latin typeface="Calibri"/>
                <a:cs typeface="Calibri"/>
              </a:rPr>
              <a:t>ő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22" dirty="0" smtClean="0">
                <a:latin typeface="Calibri"/>
                <a:cs typeface="Calibri"/>
              </a:rPr>
              <a:t> </a:t>
            </a:r>
            <a:r>
              <a:rPr sz="1300" spc="-1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-9" dirty="0" smtClean="0">
                <a:latin typeface="Calibri"/>
                <a:cs typeface="Calibri"/>
              </a:rPr>
              <a:t>o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os</a:t>
            </a:r>
            <a:r>
              <a:rPr sz="1300" spc="-2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14" dirty="0" smtClean="0">
                <a:latin typeface="Calibri"/>
                <a:cs typeface="Calibri"/>
              </a:rPr>
              <a:t>kt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ási</a:t>
            </a:r>
            <a:r>
              <a:rPr sz="1300" spc="-1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mód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t,</a:t>
            </a:r>
            <a:r>
              <a:rPr sz="1300" spc="-49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ö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-34" dirty="0" smtClean="0">
                <a:latin typeface="Calibri"/>
                <a:cs typeface="Calibri"/>
              </a:rPr>
              <a:t>k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60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maz.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523" y="4733671"/>
            <a:ext cx="462343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-4" dirty="0" smtClean="0">
                <a:latin typeface="Calibri"/>
                <a:cs typeface="Calibri"/>
              </a:rPr>
              <a:t>.</a:t>
            </a:r>
            <a:r>
              <a:rPr sz="1100" spc="4" dirty="0" smtClean="0">
                <a:latin typeface="Calibri"/>
                <a:cs typeface="Calibri"/>
              </a:rPr>
              <a:t>8.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867" y="4733671"/>
            <a:ext cx="8250682" cy="43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6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-8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ít</a:t>
            </a:r>
            <a:r>
              <a:rPr sz="1300" spc="-1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14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3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ló</a:t>
            </a:r>
            <a:r>
              <a:rPr sz="1300" spc="-12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50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a,</a:t>
            </a:r>
            <a:r>
              <a:rPr sz="1300" spc="-3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ak</a:t>
            </a:r>
            <a:r>
              <a:rPr sz="1300" spc="-2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ma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ásá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5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-4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i.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23" y="5168392"/>
            <a:ext cx="462343" cy="434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marL="91376">
              <a:lnSpc>
                <a:spcPct val="101725"/>
              </a:lnSpc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.9.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867" y="5168392"/>
            <a:ext cx="8250682" cy="434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8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-1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ö</a:t>
            </a:r>
            <a:r>
              <a:rPr sz="1300" spc="-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k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4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ik</a:t>
            </a:r>
            <a:r>
              <a:rPr sz="1300" spc="-4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az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mél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is</a:t>
            </a:r>
            <a:r>
              <a:rPr sz="1300" spc="-4" dirty="0" smtClean="0">
                <a:latin typeface="Calibri"/>
                <a:cs typeface="Calibri"/>
              </a:rPr>
              <a:t>m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ek</a:t>
            </a:r>
            <a:r>
              <a:rPr sz="1300" spc="-3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g</a:t>
            </a:r>
            <a:r>
              <a:rPr sz="1300" spc="-19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44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1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25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ma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ási</a:t>
            </a:r>
            <a:r>
              <a:rPr sz="1300" spc="-40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h</a:t>
            </a:r>
            <a:r>
              <a:rPr sz="1300" spc="-4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ősé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k</a:t>
            </a:r>
            <a:r>
              <a:rPr sz="1300" spc="-40" dirty="0" smtClean="0">
                <a:latin typeface="Calibri"/>
                <a:cs typeface="Calibri"/>
              </a:rPr>
              <a:t> </a:t>
            </a:r>
            <a:r>
              <a:rPr sz="1300" spc="-3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is</a:t>
            </a:r>
            <a:r>
              <a:rPr sz="1300" spc="-4" dirty="0" smtClean="0">
                <a:latin typeface="Calibri"/>
                <a:cs typeface="Calibri"/>
              </a:rPr>
              <a:t>m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ésé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3" y="5603176"/>
            <a:ext cx="462343" cy="4347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91376">
              <a:lnSpc>
                <a:spcPct val="101725"/>
              </a:lnSpc>
              <a:spcBef>
                <a:spcPts val="385"/>
              </a:spcBef>
            </a:pPr>
            <a:r>
              <a:rPr sz="1100" spc="4" dirty="0" smtClean="0">
                <a:latin typeface="Calibri"/>
                <a:cs typeface="Calibri"/>
              </a:rPr>
              <a:t>1</a:t>
            </a:r>
            <a:r>
              <a:rPr sz="1100" spc="0" dirty="0" smtClean="0">
                <a:latin typeface="Calibri"/>
                <a:cs typeface="Calibri"/>
              </a:rPr>
              <a:t>.10</a:t>
            </a:r>
            <a:endParaRPr sz="1100">
              <a:latin typeface="Calibri"/>
              <a:cs typeface="Calibri"/>
            </a:endParaRPr>
          </a:p>
          <a:p>
            <a:pPr marL="91376">
              <a:lnSpc>
                <a:spcPts val="1320"/>
              </a:lnSpc>
              <a:spcBef>
                <a:spcPts val="66"/>
              </a:spcBef>
            </a:pPr>
            <a:r>
              <a:rPr sz="1650" spc="0" baseline="2482" dirty="0" smtClean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3867" y="5603176"/>
            <a:ext cx="8250682" cy="4347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9"/>
              </a:spcBef>
            </a:pPr>
            <a:endParaRPr sz="900"/>
          </a:p>
          <a:p>
            <a:pPr marL="91719">
              <a:lnSpc>
                <a:spcPct val="101725"/>
              </a:lnSpc>
            </a:pPr>
            <a:r>
              <a:rPr sz="1300" spc="-8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ít</a:t>
            </a:r>
            <a:r>
              <a:rPr sz="1300" spc="-1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-14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y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b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-4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kia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akítja</a:t>
            </a:r>
            <a:r>
              <a:rPr sz="1300" spc="-2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az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li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1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25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mác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ók</a:t>
            </a:r>
            <a:r>
              <a:rPr sz="1300" spc="-4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b</a:t>
            </a:r>
            <a:r>
              <a:rPr sz="1300" spc="-4" dirty="0" smtClean="0">
                <a:latin typeface="Calibri"/>
                <a:cs typeface="Calibri"/>
              </a:rPr>
              <a:t>e</a:t>
            </a:r>
            <a:r>
              <a:rPr sz="1300" spc="-25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1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ásá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ak,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-3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9" dirty="0" smtClean="0">
                <a:latin typeface="Calibri"/>
                <a:cs typeface="Calibri"/>
              </a:rPr>
              <a:t>go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ásá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ak,</a:t>
            </a:r>
            <a:r>
              <a:rPr sz="1300" spc="-57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1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b</a:t>
            </a:r>
            <a:r>
              <a:rPr sz="1300" spc="0" dirty="0" smtClean="0">
                <a:latin typeface="Calibri"/>
                <a:cs typeface="Calibri"/>
              </a:rPr>
              <a:t>b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sá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ak</a:t>
            </a:r>
            <a:r>
              <a:rPr sz="1300" spc="-4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kr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14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us,</a:t>
            </a:r>
            <a:r>
              <a:rPr sz="1300" spc="-26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14" dirty="0" smtClean="0">
                <a:latin typeface="Calibri"/>
                <a:cs typeface="Calibri"/>
              </a:rPr>
              <a:t>k</a:t>
            </a:r>
            <a:r>
              <a:rPr sz="1300" spc="0" dirty="0" smtClean="0">
                <a:latin typeface="Calibri"/>
                <a:cs typeface="Calibri"/>
              </a:rPr>
              <a:t>us</a:t>
            </a:r>
            <a:r>
              <a:rPr sz="1300" spc="-1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módj</a:t>
            </a:r>
            <a:r>
              <a:rPr sz="1300" spc="-4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t.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6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371600" y="1394459"/>
            <a:ext cx="6350508" cy="442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4399" y="1416685"/>
            <a:ext cx="3132328" cy="640079"/>
          </a:xfrm>
          <a:custGeom>
            <a:avLst/>
            <a:gdLst/>
            <a:ahLst/>
            <a:cxnLst/>
            <a:rect l="l" t="t" r="r" b="b"/>
            <a:pathLst>
              <a:path w="3132328" h="640079">
                <a:moveTo>
                  <a:pt x="0" y="640079"/>
                </a:moveTo>
                <a:lnTo>
                  <a:pt x="3132328" y="640079"/>
                </a:lnTo>
                <a:lnTo>
                  <a:pt x="31323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46727" y="1416685"/>
            <a:ext cx="3132328" cy="640079"/>
          </a:xfrm>
          <a:custGeom>
            <a:avLst/>
            <a:gdLst/>
            <a:ahLst/>
            <a:cxnLst/>
            <a:rect l="l" t="t" r="r" b="b"/>
            <a:pathLst>
              <a:path w="3132328" h="640079">
                <a:moveTo>
                  <a:pt x="0" y="640079"/>
                </a:moveTo>
                <a:lnTo>
                  <a:pt x="3132328" y="640079"/>
                </a:lnTo>
                <a:lnTo>
                  <a:pt x="31323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4399" y="2056726"/>
            <a:ext cx="3132328" cy="928662"/>
          </a:xfrm>
          <a:custGeom>
            <a:avLst/>
            <a:gdLst/>
            <a:ahLst/>
            <a:cxnLst/>
            <a:rect l="l" t="t" r="r" b="b"/>
            <a:pathLst>
              <a:path w="3132328" h="928662">
                <a:moveTo>
                  <a:pt x="0" y="928662"/>
                </a:moveTo>
                <a:lnTo>
                  <a:pt x="3132328" y="928662"/>
                </a:lnTo>
                <a:lnTo>
                  <a:pt x="3132328" y="0"/>
                </a:lnTo>
                <a:lnTo>
                  <a:pt x="0" y="0"/>
                </a:lnTo>
                <a:lnTo>
                  <a:pt x="0" y="92866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6727" y="2056726"/>
            <a:ext cx="3132328" cy="928662"/>
          </a:xfrm>
          <a:custGeom>
            <a:avLst/>
            <a:gdLst/>
            <a:ahLst/>
            <a:cxnLst/>
            <a:rect l="l" t="t" r="r" b="b"/>
            <a:pathLst>
              <a:path w="3132328" h="928662">
                <a:moveTo>
                  <a:pt x="0" y="928662"/>
                </a:moveTo>
                <a:lnTo>
                  <a:pt x="3132328" y="928662"/>
                </a:lnTo>
                <a:lnTo>
                  <a:pt x="3132328" y="0"/>
                </a:lnTo>
                <a:lnTo>
                  <a:pt x="0" y="0"/>
                </a:lnTo>
                <a:lnTo>
                  <a:pt x="0" y="92866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4399" y="4154614"/>
            <a:ext cx="3132328" cy="1604645"/>
          </a:xfrm>
          <a:custGeom>
            <a:avLst/>
            <a:gdLst/>
            <a:ahLst/>
            <a:cxnLst/>
            <a:rect l="l" t="t" r="r" b="b"/>
            <a:pathLst>
              <a:path w="3132328" h="1604645">
                <a:moveTo>
                  <a:pt x="0" y="1604645"/>
                </a:moveTo>
                <a:lnTo>
                  <a:pt x="3132328" y="1604645"/>
                </a:lnTo>
                <a:lnTo>
                  <a:pt x="3132328" y="0"/>
                </a:lnTo>
                <a:lnTo>
                  <a:pt x="0" y="0"/>
                </a:lnTo>
                <a:lnTo>
                  <a:pt x="0" y="160464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6727" y="4154614"/>
            <a:ext cx="3132328" cy="1604645"/>
          </a:xfrm>
          <a:custGeom>
            <a:avLst/>
            <a:gdLst/>
            <a:ahLst/>
            <a:cxnLst/>
            <a:rect l="l" t="t" r="r" b="b"/>
            <a:pathLst>
              <a:path w="3132328" h="1604645">
                <a:moveTo>
                  <a:pt x="0" y="1604645"/>
                </a:moveTo>
                <a:lnTo>
                  <a:pt x="3132328" y="1604645"/>
                </a:lnTo>
                <a:lnTo>
                  <a:pt x="3132328" y="0"/>
                </a:lnTo>
                <a:lnTo>
                  <a:pt x="0" y="0"/>
                </a:lnTo>
                <a:lnTo>
                  <a:pt x="0" y="160464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46727" y="2044064"/>
            <a:ext cx="0" cy="3719944"/>
          </a:xfrm>
          <a:custGeom>
            <a:avLst/>
            <a:gdLst/>
            <a:ahLst/>
            <a:cxnLst/>
            <a:rect l="l" t="t" r="r" b="b"/>
            <a:pathLst>
              <a:path h="3719944">
                <a:moveTo>
                  <a:pt x="0" y="0"/>
                </a:moveTo>
                <a:lnTo>
                  <a:pt x="0" y="3719944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9573" y="2056764"/>
            <a:ext cx="6274181" cy="0"/>
          </a:xfrm>
          <a:custGeom>
            <a:avLst/>
            <a:gdLst/>
            <a:ahLst/>
            <a:cxnLst/>
            <a:rect l="l" t="t" r="r" b="b"/>
            <a:pathLst>
              <a:path w="6274181">
                <a:moveTo>
                  <a:pt x="0" y="0"/>
                </a:moveTo>
                <a:lnTo>
                  <a:pt x="627418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9573" y="2985389"/>
            <a:ext cx="6274181" cy="0"/>
          </a:xfrm>
          <a:custGeom>
            <a:avLst/>
            <a:gdLst/>
            <a:ahLst/>
            <a:cxnLst/>
            <a:rect l="l" t="t" r="r" b="b"/>
            <a:pathLst>
              <a:path w="6274181">
                <a:moveTo>
                  <a:pt x="0" y="0"/>
                </a:moveTo>
                <a:lnTo>
                  <a:pt x="6274181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9573" y="4154678"/>
            <a:ext cx="6274181" cy="0"/>
          </a:xfrm>
          <a:custGeom>
            <a:avLst/>
            <a:gdLst/>
            <a:ahLst/>
            <a:cxnLst/>
            <a:rect l="l" t="t" r="r" b="b"/>
            <a:pathLst>
              <a:path w="6274181">
                <a:moveTo>
                  <a:pt x="0" y="0"/>
                </a:moveTo>
                <a:lnTo>
                  <a:pt x="6274181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14399" y="1411859"/>
            <a:ext cx="0" cy="4352150"/>
          </a:xfrm>
          <a:custGeom>
            <a:avLst/>
            <a:gdLst/>
            <a:ahLst/>
            <a:cxnLst/>
            <a:rect l="l" t="t" r="r" b="b"/>
            <a:pathLst>
              <a:path h="4352150">
                <a:moveTo>
                  <a:pt x="0" y="0"/>
                </a:moveTo>
                <a:lnTo>
                  <a:pt x="0" y="435215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79055" y="1411859"/>
            <a:ext cx="0" cy="4352150"/>
          </a:xfrm>
          <a:custGeom>
            <a:avLst/>
            <a:gdLst/>
            <a:ahLst/>
            <a:cxnLst/>
            <a:rect l="l" t="t" r="r" b="b"/>
            <a:pathLst>
              <a:path h="4352150">
                <a:moveTo>
                  <a:pt x="0" y="0"/>
                </a:moveTo>
                <a:lnTo>
                  <a:pt x="0" y="435215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09573" y="1416685"/>
            <a:ext cx="6274181" cy="0"/>
          </a:xfrm>
          <a:custGeom>
            <a:avLst/>
            <a:gdLst/>
            <a:ahLst/>
            <a:cxnLst/>
            <a:rect l="l" t="t" r="r" b="b"/>
            <a:pathLst>
              <a:path w="6274181">
                <a:moveTo>
                  <a:pt x="0" y="0"/>
                </a:moveTo>
                <a:lnTo>
                  <a:pt x="6274181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9573" y="5759259"/>
            <a:ext cx="6274181" cy="0"/>
          </a:xfrm>
          <a:custGeom>
            <a:avLst/>
            <a:gdLst/>
            <a:ahLst/>
            <a:cxnLst/>
            <a:rect l="l" t="t" r="r" b="b"/>
            <a:pathLst>
              <a:path w="6274181">
                <a:moveTo>
                  <a:pt x="0" y="0"/>
                </a:moveTo>
                <a:lnTo>
                  <a:pt x="6274181" y="0"/>
                </a:lnTo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3525" y="3033776"/>
            <a:ext cx="196850" cy="2720911"/>
          </a:xfrm>
          <a:custGeom>
            <a:avLst/>
            <a:gdLst/>
            <a:ahLst/>
            <a:cxnLst/>
            <a:rect l="l" t="t" r="r" b="b"/>
            <a:pathLst>
              <a:path w="196850" h="2720911">
                <a:moveTo>
                  <a:pt x="0" y="0"/>
                </a:moveTo>
                <a:lnTo>
                  <a:pt x="38953" y="1319"/>
                </a:lnTo>
                <a:lnTo>
                  <a:pt x="82570" y="7420"/>
                </a:lnTo>
                <a:lnTo>
                  <a:pt x="98425" y="16383"/>
                </a:lnTo>
                <a:lnTo>
                  <a:pt x="98425" y="1344041"/>
                </a:lnTo>
                <a:lnTo>
                  <a:pt x="100497" y="1347392"/>
                </a:lnTo>
                <a:lnTo>
                  <a:pt x="106434" y="1350511"/>
                </a:lnTo>
                <a:lnTo>
                  <a:pt x="115820" y="1353329"/>
                </a:lnTo>
                <a:lnTo>
                  <a:pt x="128235" y="1355775"/>
                </a:lnTo>
                <a:lnTo>
                  <a:pt x="143263" y="1357777"/>
                </a:lnTo>
                <a:lnTo>
                  <a:pt x="160484" y="1359265"/>
                </a:lnTo>
                <a:lnTo>
                  <a:pt x="179480" y="1360168"/>
                </a:lnTo>
                <a:lnTo>
                  <a:pt x="196850" y="1360424"/>
                </a:lnTo>
                <a:lnTo>
                  <a:pt x="176664" y="1360770"/>
                </a:lnTo>
                <a:lnTo>
                  <a:pt x="126285" y="1365397"/>
                </a:lnTo>
                <a:lnTo>
                  <a:pt x="98425" y="1376807"/>
                </a:lnTo>
                <a:lnTo>
                  <a:pt x="98425" y="2704503"/>
                </a:lnTo>
                <a:lnTo>
                  <a:pt x="96353" y="2707869"/>
                </a:lnTo>
                <a:lnTo>
                  <a:pt x="90415" y="2710999"/>
                </a:lnTo>
                <a:lnTo>
                  <a:pt x="81030" y="2713822"/>
                </a:lnTo>
                <a:lnTo>
                  <a:pt x="68616" y="2716268"/>
                </a:lnTo>
                <a:lnTo>
                  <a:pt x="53590" y="2718269"/>
                </a:lnTo>
                <a:lnTo>
                  <a:pt x="36370" y="2719755"/>
                </a:lnTo>
                <a:lnTo>
                  <a:pt x="17374" y="2720656"/>
                </a:lnTo>
                <a:lnTo>
                  <a:pt x="0" y="272091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387" y="1052512"/>
            <a:ext cx="8964549" cy="22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2987" y="2144776"/>
            <a:ext cx="265112" cy="3562286"/>
          </a:xfrm>
          <a:custGeom>
            <a:avLst/>
            <a:gdLst/>
            <a:ahLst/>
            <a:cxnLst/>
            <a:rect l="l" t="t" r="r" b="b"/>
            <a:pathLst>
              <a:path w="265112" h="3562286">
                <a:moveTo>
                  <a:pt x="265112" y="3562286"/>
                </a:moveTo>
                <a:lnTo>
                  <a:pt x="225395" y="3561277"/>
                </a:lnTo>
                <a:lnTo>
                  <a:pt x="175420" y="3556459"/>
                </a:lnTo>
                <a:lnTo>
                  <a:pt x="136385" y="3545479"/>
                </a:lnTo>
                <a:lnTo>
                  <a:pt x="132562" y="3540188"/>
                </a:lnTo>
                <a:lnTo>
                  <a:pt x="132562" y="1803146"/>
                </a:lnTo>
                <a:lnTo>
                  <a:pt x="131010" y="1799759"/>
                </a:lnTo>
                <a:lnTo>
                  <a:pt x="126506" y="1796540"/>
                </a:lnTo>
                <a:lnTo>
                  <a:pt x="119283" y="1793525"/>
                </a:lnTo>
                <a:lnTo>
                  <a:pt x="109569" y="1790750"/>
                </a:lnTo>
                <a:lnTo>
                  <a:pt x="97596" y="1788255"/>
                </a:lnTo>
                <a:lnTo>
                  <a:pt x="83595" y="1786075"/>
                </a:lnTo>
                <a:lnTo>
                  <a:pt x="67795" y="1784249"/>
                </a:lnTo>
                <a:lnTo>
                  <a:pt x="50428" y="1782813"/>
                </a:lnTo>
                <a:lnTo>
                  <a:pt x="31724" y="1781805"/>
                </a:lnTo>
                <a:lnTo>
                  <a:pt x="11914" y="1781262"/>
                </a:lnTo>
                <a:lnTo>
                  <a:pt x="0" y="1781175"/>
                </a:lnTo>
                <a:lnTo>
                  <a:pt x="20343" y="1780916"/>
                </a:lnTo>
                <a:lnTo>
                  <a:pt x="74619" y="1777340"/>
                </a:lnTo>
                <a:lnTo>
                  <a:pt x="113923" y="1770376"/>
                </a:lnTo>
                <a:lnTo>
                  <a:pt x="132562" y="1759077"/>
                </a:lnTo>
                <a:lnTo>
                  <a:pt x="132562" y="21971"/>
                </a:lnTo>
                <a:lnTo>
                  <a:pt x="134114" y="18584"/>
                </a:lnTo>
                <a:lnTo>
                  <a:pt x="138618" y="15364"/>
                </a:lnTo>
                <a:lnTo>
                  <a:pt x="145841" y="12349"/>
                </a:lnTo>
                <a:lnTo>
                  <a:pt x="155555" y="9574"/>
                </a:lnTo>
                <a:lnTo>
                  <a:pt x="167528" y="7079"/>
                </a:lnTo>
                <a:lnTo>
                  <a:pt x="181530" y="4899"/>
                </a:lnTo>
                <a:lnTo>
                  <a:pt x="197330" y="3072"/>
                </a:lnTo>
                <a:lnTo>
                  <a:pt x="214699" y="1637"/>
                </a:lnTo>
                <a:lnTo>
                  <a:pt x="233404" y="629"/>
                </a:lnTo>
                <a:lnTo>
                  <a:pt x="253217" y="86"/>
                </a:lnTo>
                <a:lnTo>
                  <a:pt x="265112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037" y="3581400"/>
            <a:ext cx="841375" cy="765175"/>
          </a:xfrm>
          <a:custGeom>
            <a:avLst/>
            <a:gdLst/>
            <a:ahLst/>
            <a:cxnLst/>
            <a:rect l="l" t="t" r="r" b="b"/>
            <a:pathLst>
              <a:path w="841375" h="765175">
                <a:moveTo>
                  <a:pt x="0" y="382524"/>
                </a:moveTo>
                <a:lnTo>
                  <a:pt x="1394" y="413906"/>
                </a:lnTo>
                <a:lnTo>
                  <a:pt x="5506" y="444590"/>
                </a:lnTo>
                <a:lnTo>
                  <a:pt x="12226" y="474478"/>
                </a:lnTo>
                <a:lnTo>
                  <a:pt x="21447" y="503469"/>
                </a:lnTo>
                <a:lnTo>
                  <a:pt x="33060" y="531467"/>
                </a:lnTo>
                <a:lnTo>
                  <a:pt x="46957" y="558372"/>
                </a:lnTo>
                <a:lnTo>
                  <a:pt x="63029" y="584086"/>
                </a:lnTo>
                <a:lnTo>
                  <a:pt x="81169" y="608510"/>
                </a:lnTo>
                <a:lnTo>
                  <a:pt x="101268" y="631547"/>
                </a:lnTo>
                <a:lnTo>
                  <a:pt x="123218" y="653097"/>
                </a:lnTo>
                <a:lnTo>
                  <a:pt x="146910" y="673062"/>
                </a:lnTo>
                <a:lnTo>
                  <a:pt x="172237" y="691344"/>
                </a:lnTo>
                <a:lnTo>
                  <a:pt x="199089" y="707844"/>
                </a:lnTo>
                <a:lnTo>
                  <a:pt x="227359" y="722463"/>
                </a:lnTo>
                <a:lnTo>
                  <a:pt x="256939" y="735103"/>
                </a:lnTo>
                <a:lnTo>
                  <a:pt x="287719" y="745666"/>
                </a:lnTo>
                <a:lnTo>
                  <a:pt x="319593" y="754053"/>
                </a:lnTo>
                <a:lnTo>
                  <a:pt x="352451" y="760166"/>
                </a:lnTo>
                <a:lnTo>
                  <a:pt x="386185" y="763906"/>
                </a:lnTo>
                <a:lnTo>
                  <a:pt x="420687" y="765175"/>
                </a:lnTo>
                <a:lnTo>
                  <a:pt x="455191" y="763906"/>
                </a:lnTo>
                <a:lnTo>
                  <a:pt x="488926" y="760166"/>
                </a:lnTo>
                <a:lnTo>
                  <a:pt x="521785" y="754053"/>
                </a:lnTo>
                <a:lnTo>
                  <a:pt x="553660" y="745666"/>
                </a:lnTo>
                <a:lnTo>
                  <a:pt x="584441" y="735103"/>
                </a:lnTo>
                <a:lnTo>
                  <a:pt x="614020" y="722463"/>
                </a:lnTo>
                <a:lnTo>
                  <a:pt x="642290" y="707844"/>
                </a:lnTo>
                <a:lnTo>
                  <a:pt x="669143" y="691344"/>
                </a:lnTo>
                <a:lnTo>
                  <a:pt x="694469" y="673062"/>
                </a:lnTo>
                <a:lnTo>
                  <a:pt x="718161" y="653097"/>
                </a:lnTo>
                <a:lnTo>
                  <a:pt x="740110" y="631547"/>
                </a:lnTo>
                <a:lnTo>
                  <a:pt x="760208" y="608510"/>
                </a:lnTo>
                <a:lnTo>
                  <a:pt x="778348" y="584086"/>
                </a:lnTo>
                <a:lnTo>
                  <a:pt x="794419" y="558372"/>
                </a:lnTo>
                <a:lnTo>
                  <a:pt x="808316" y="531467"/>
                </a:lnTo>
                <a:lnTo>
                  <a:pt x="819928" y="503469"/>
                </a:lnTo>
                <a:lnTo>
                  <a:pt x="829149" y="474478"/>
                </a:lnTo>
                <a:lnTo>
                  <a:pt x="835869" y="444590"/>
                </a:lnTo>
                <a:lnTo>
                  <a:pt x="839980" y="413906"/>
                </a:lnTo>
                <a:lnTo>
                  <a:pt x="841375" y="382524"/>
                </a:lnTo>
                <a:lnTo>
                  <a:pt x="839980" y="351159"/>
                </a:lnTo>
                <a:lnTo>
                  <a:pt x="835869" y="320491"/>
                </a:lnTo>
                <a:lnTo>
                  <a:pt x="829149" y="290618"/>
                </a:lnTo>
                <a:lnTo>
                  <a:pt x="819928" y="261640"/>
                </a:lnTo>
                <a:lnTo>
                  <a:pt x="808316" y="233654"/>
                </a:lnTo>
                <a:lnTo>
                  <a:pt x="794419" y="206759"/>
                </a:lnTo>
                <a:lnTo>
                  <a:pt x="778348" y="181053"/>
                </a:lnTo>
                <a:lnTo>
                  <a:pt x="760208" y="156636"/>
                </a:lnTo>
                <a:lnTo>
                  <a:pt x="740110" y="133606"/>
                </a:lnTo>
                <a:lnTo>
                  <a:pt x="718161" y="112061"/>
                </a:lnTo>
                <a:lnTo>
                  <a:pt x="694469" y="92100"/>
                </a:lnTo>
                <a:lnTo>
                  <a:pt x="669143" y="73822"/>
                </a:lnTo>
                <a:lnTo>
                  <a:pt x="642290" y="57325"/>
                </a:lnTo>
                <a:lnTo>
                  <a:pt x="614020" y="42708"/>
                </a:lnTo>
                <a:lnTo>
                  <a:pt x="584441" y="30069"/>
                </a:lnTo>
                <a:lnTo>
                  <a:pt x="553660" y="19507"/>
                </a:lnTo>
                <a:lnTo>
                  <a:pt x="521785" y="11120"/>
                </a:lnTo>
                <a:lnTo>
                  <a:pt x="488926" y="5008"/>
                </a:lnTo>
                <a:lnTo>
                  <a:pt x="455191" y="1268"/>
                </a:lnTo>
                <a:lnTo>
                  <a:pt x="420687" y="0"/>
                </a:lnTo>
                <a:lnTo>
                  <a:pt x="386185" y="1268"/>
                </a:lnTo>
                <a:lnTo>
                  <a:pt x="352451" y="5008"/>
                </a:lnTo>
                <a:lnTo>
                  <a:pt x="319593" y="11120"/>
                </a:lnTo>
                <a:lnTo>
                  <a:pt x="287719" y="19507"/>
                </a:lnTo>
                <a:lnTo>
                  <a:pt x="256939" y="30069"/>
                </a:lnTo>
                <a:lnTo>
                  <a:pt x="227359" y="42708"/>
                </a:lnTo>
                <a:lnTo>
                  <a:pt x="199089" y="57325"/>
                </a:lnTo>
                <a:lnTo>
                  <a:pt x="172237" y="73822"/>
                </a:lnTo>
                <a:lnTo>
                  <a:pt x="146910" y="92100"/>
                </a:lnTo>
                <a:lnTo>
                  <a:pt x="123218" y="112061"/>
                </a:lnTo>
                <a:lnTo>
                  <a:pt x="101268" y="133606"/>
                </a:lnTo>
                <a:lnTo>
                  <a:pt x="81169" y="156636"/>
                </a:lnTo>
                <a:lnTo>
                  <a:pt x="63029" y="181053"/>
                </a:lnTo>
                <a:lnTo>
                  <a:pt x="46957" y="206759"/>
                </a:lnTo>
                <a:lnTo>
                  <a:pt x="33060" y="233654"/>
                </a:lnTo>
                <a:lnTo>
                  <a:pt x="21447" y="261640"/>
                </a:lnTo>
                <a:lnTo>
                  <a:pt x="12226" y="290618"/>
                </a:lnTo>
                <a:lnTo>
                  <a:pt x="5506" y="320491"/>
                </a:lnTo>
                <a:lnTo>
                  <a:pt x="1394" y="351159"/>
                </a:lnTo>
                <a:lnTo>
                  <a:pt x="0" y="382524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037" y="3581400"/>
            <a:ext cx="841375" cy="765175"/>
          </a:xfrm>
          <a:custGeom>
            <a:avLst/>
            <a:gdLst/>
            <a:ahLst/>
            <a:cxnLst/>
            <a:rect l="l" t="t" r="r" b="b"/>
            <a:pathLst>
              <a:path w="841375" h="765175">
                <a:moveTo>
                  <a:pt x="0" y="382524"/>
                </a:moveTo>
                <a:lnTo>
                  <a:pt x="1394" y="351159"/>
                </a:lnTo>
                <a:lnTo>
                  <a:pt x="5506" y="320491"/>
                </a:lnTo>
                <a:lnTo>
                  <a:pt x="12226" y="290618"/>
                </a:lnTo>
                <a:lnTo>
                  <a:pt x="21447" y="261640"/>
                </a:lnTo>
                <a:lnTo>
                  <a:pt x="33060" y="233654"/>
                </a:lnTo>
                <a:lnTo>
                  <a:pt x="46957" y="206759"/>
                </a:lnTo>
                <a:lnTo>
                  <a:pt x="63029" y="181053"/>
                </a:lnTo>
                <a:lnTo>
                  <a:pt x="81169" y="156636"/>
                </a:lnTo>
                <a:lnTo>
                  <a:pt x="101268" y="133606"/>
                </a:lnTo>
                <a:lnTo>
                  <a:pt x="123218" y="112061"/>
                </a:lnTo>
                <a:lnTo>
                  <a:pt x="146910" y="92100"/>
                </a:lnTo>
                <a:lnTo>
                  <a:pt x="172237" y="73822"/>
                </a:lnTo>
                <a:lnTo>
                  <a:pt x="199089" y="57325"/>
                </a:lnTo>
                <a:lnTo>
                  <a:pt x="227359" y="42708"/>
                </a:lnTo>
                <a:lnTo>
                  <a:pt x="256939" y="30069"/>
                </a:lnTo>
                <a:lnTo>
                  <a:pt x="287719" y="19507"/>
                </a:lnTo>
                <a:lnTo>
                  <a:pt x="319593" y="11120"/>
                </a:lnTo>
                <a:lnTo>
                  <a:pt x="352451" y="5008"/>
                </a:lnTo>
                <a:lnTo>
                  <a:pt x="386185" y="1268"/>
                </a:lnTo>
                <a:lnTo>
                  <a:pt x="420687" y="0"/>
                </a:lnTo>
                <a:lnTo>
                  <a:pt x="455191" y="1268"/>
                </a:lnTo>
                <a:lnTo>
                  <a:pt x="488926" y="5008"/>
                </a:lnTo>
                <a:lnTo>
                  <a:pt x="521785" y="11120"/>
                </a:lnTo>
                <a:lnTo>
                  <a:pt x="553660" y="19507"/>
                </a:lnTo>
                <a:lnTo>
                  <a:pt x="584441" y="30069"/>
                </a:lnTo>
                <a:lnTo>
                  <a:pt x="614020" y="42708"/>
                </a:lnTo>
                <a:lnTo>
                  <a:pt x="642290" y="57325"/>
                </a:lnTo>
                <a:lnTo>
                  <a:pt x="669143" y="73822"/>
                </a:lnTo>
                <a:lnTo>
                  <a:pt x="694469" y="92100"/>
                </a:lnTo>
                <a:lnTo>
                  <a:pt x="718161" y="112061"/>
                </a:lnTo>
                <a:lnTo>
                  <a:pt x="740110" y="133606"/>
                </a:lnTo>
                <a:lnTo>
                  <a:pt x="760208" y="156636"/>
                </a:lnTo>
                <a:lnTo>
                  <a:pt x="778348" y="181053"/>
                </a:lnTo>
                <a:lnTo>
                  <a:pt x="794419" y="206759"/>
                </a:lnTo>
                <a:lnTo>
                  <a:pt x="808316" y="233654"/>
                </a:lnTo>
                <a:lnTo>
                  <a:pt x="819928" y="261640"/>
                </a:lnTo>
                <a:lnTo>
                  <a:pt x="829149" y="290618"/>
                </a:lnTo>
                <a:lnTo>
                  <a:pt x="835869" y="320491"/>
                </a:lnTo>
                <a:lnTo>
                  <a:pt x="839980" y="351159"/>
                </a:lnTo>
                <a:lnTo>
                  <a:pt x="841375" y="382524"/>
                </a:lnTo>
                <a:lnTo>
                  <a:pt x="839980" y="413906"/>
                </a:lnTo>
                <a:lnTo>
                  <a:pt x="835869" y="444590"/>
                </a:lnTo>
                <a:lnTo>
                  <a:pt x="829149" y="474478"/>
                </a:lnTo>
                <a:lnTo>
                  <a:pt x="819928" y="503469"/>
                </a:lnTo>
                <a:lnTo>
                  <a:pt x="808316" y="531467"/>
                </a:lnTo>
                <a:lnTo>
                  <a:pt x="794419" y="558372"/>
                </a:lnTo>
                <a:lnTo>
                  <a:pt x="778348" y="584086"/>
                </a:lnTo>
                <a:lnTo>
                  <a:pt x="760208" y="608510"/>
                </a:lnTo>
                <a:lnTo>
                  <a:pt x="740110" y="631547"/>
                </a:lnTo>
                <a:lnTo>
                  <a:pt x="718161" y="653097"/>
                </a:lnTo>
                <a:lnTo>
                  <a:pt x="694469" y="673062"/>
                </a:lnTo>
                <a:lnTo>
                  <a:pt x="669143" y="691344"/>
                </a:lnTo>
                <a:lnTo>
                  <a:pt x="642290" y="707844"/>
                </a:lnTo>
                <a:lnTo>
                  <a:pt x="614020" y="722463"/>
                </a:lnTo>
                <a:lnTo>
                  <a:pt x="584441" y="735103"/>
                </a:lnTo>
                <a:lnTo>
                  <a:pt x="553660" y="745666"/>
                </a:lnTo>
                <a:lnTo>
                  <a:pt x="521785" y="754053"/>
                </a:lnTo>
                <a:lnTo>
                  <a:pt x="488926" y="760166"/>
                </a:lnTo>
                <a:lnTo>
                  <a:pt x="455191" y="763906"/>
                </a:lnTo>
                <a:lnTo>
                  <a:pt x="420687" y="765175"/>
                </a:lnTo>
                <a:lnTo>
                  <a:pt x="386185" y="763906"/>
                </a:lnTo>
                <a:lnTo>
                  <a:pt x="352451" y="760166"/>
                </a:lnTo>
                <a:lnTo>
                  <a:pt x="319593" y="754053"/>
                </a:lnTo>
                <a:lnTo>
                  <a:pt x="287719" y="745666"/>
                </a:lnTo>
                <a:lnTo>
                  <a:pt x="256939" y="735103"/>
                </a:lnTo>
                <a:lnTo>
                  <a:pt x="227359" y="722463"/>
                </a:lnTo>
                <a:lnTo>
                  <a:pt x="199089" y="707844"/>
                </a:lnTo>
                <a:lnTo>
                  <a:pt x="172237" y="691344"/>
                </a:lnTo>
                <a:lnTo>
                  <a:pt x="146910" y="673062"/>
                </a:lnTo>
                <a:lnTo>
                  <a:pt x="123218" y="653097"/>
                </a:lnTo>
                <a:lnTo>
                  <a:pt x="101268" y="631547"/>
                </a:lnTo>
                <a:lnTo>
                  <a:pt x="81169" y="608510"/>
                </a:lnTo>
                <a:lnTo>
                  <a:pt x="63029" y="584086"/>
                </a:lnTo>
                <a:lnTo>
                  <a:pt x="46957" y="558372"/>
                </a:lnTo>
                <a:lnTo>
                  <a:pt x="33060" y="531467"/>
                </a:lnTo>
                <a:lnTo>
                  <a:pt x="21447" y="503469"/>
                </a:lnTo>
                <a:lnTo>
                  <a:pt x="12226" y="474478"/>
                </a:lnTo>
                <a:lnTo>
                  <a:pt x="5506" y="444590"/>
                </a:lnTo>
                <a:lnTo>
                  <a:pt x="1394" y="413906"/>
                </a:lnTo>
                <a:lnTo>
                  <a:pt x="0" y="382524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7650" y="2092325"/>
            <a:ext cx="212725" cy="733425"/>
          </a:xfrm>
          <a:custGeom>
            <a:avLst/>
            <a:gdLst/>
            <a:ahLst/>
            <a:cxnLst/>
            <a:rect l="l" t="t" r="r" b="b"/>
            <a:pathLst>
              <a:path w="212725" h="733425">
                <a:moveTo>
                  <a:pt x="0" y="0"/>
                </a:moveTo>
                <a:lnTo>
                  <a:pt x="20238" y="317"/>
                </a:lnTo>
                <a:lnTo>
                  <a:pt x="39192" y="1232"/>
                </a:lnTo>
                <a:lnTo>
                  <a:pt x="56503" y="2688"/>
                </a:lnTo>
                <a:lnTo>
                  <a:pt x="71815" y="4626"/>
                </a:lnTo>
                <a:lnTo>
                  <a:pt x="84772" y="6990"/>
                </a:lnTo>
                <a:lnTo>
                  <a:pt x="102194" y="12767"/>
                </a:lnTo>
                <a:lnTo>
                  <a:pt x="106425" y="17779"/>
                </a:lnTo>
                <a:lnTo>
                  <a:pt x="106425" y="348996"/>
                </a:lnTo>
                <a:lnTo>
                  <a:pt x="108346" y="352364"/>
                </a:lnTo>
                <a:lnTo>
                  <a:pt x="113869" y="355515"/>
                </a:lnTo>
                <a:lnTo>
                  <a:pt x="122640" y="358390"/>
                </a:lnTo>
                <a:lnTo>
                  <a:pt x="134303" y="360931"/>
                </a:lnTo>
                <a:lnTo>
                  <a:pt x="148503" y="363078"/>
                </a:lnTo>
                <a:lnTo>
                  <a:pt x="164884" y="364773"/>
                </a:lnTo>
                <a:lnTo>
                  <a:pt x="183090" y="365957"/>
                </a:lnTo>
                <a:lnTo>
                  <a:pt x="202766" y="366573"/>
                </a:lnTo>
                <a:lnTo>
                  <a:pt x="212725" y="366649"/>
                </a:lnTo>
                <a:lnTo>
                  <a:pt x="192468" y="366972"/>
                </a:lnTo>
                <a:lnTo>
                  <a:pt x="173508" y="367900"/>
                </a:lnTo>
                <a:lnTo>
                  <a:pt x="156201" y="369373"/>
                </a:lnTo>
                <a:lnTo>
                  <a:pt x="140901" y="371330"/>
                </a:lnTo>
                <a:lnTo>
                  <a:pt x="127964" y="373708"/>
                </a:lnTo>
                <a:lnTo>
                  <a:pt x="110602" y="379487"/>
                </a:lnTo>
                <a:lnTo>
                  <a:pt x="106425" y="384428"/>
                </a:lnTo>
                <a:lnTo>
                  <a:pt x="106425" y="715645"/>
                </a:lnTo>
                <a:lnTo>
                  <a:pt x="104506" y="719048"/>
                </a:lnTo>
                <a:lnTo>
                  <a:pt x="98984" y="722226"/>
                </a:lnTo>
                <a:lnTo>
                  <a:pt x="90216" y="725121"/>
                </a:lnTo>
                <a:lnTo>
                  <a:pt x="78560" y="727675"/>
                </a:lnTo>
                <a:lnTo>
                  <a:pt x="64372" y="729832"/>
                </a:lnTo>
                <a:lnTo>
                  <a:pt x="48008" y="731534"/>
                </a:lnTo>
                <a:lnTo>
                  <a:pt x="29825" y="732724"/>
                </a:lnTo>
                <a:lnTo>
                  <a:pt x="10179" y="733345"/>
                </a:lnTo>
                <a:lnTo>
                  <a:pt x="0" y="73342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4901" y="2060575"/>
            <a:ext cx="839724" cy="765175"/>
          </a:xfrm>
          <a:custGeom>
            <a:avLst/>
            <a:gdLst/>
            <a:ahLst/>
            <a:cxnLst/>
            <a:rect l="l" t="t" r="r" b="b"/>
            <a:pathLst>
              <a:path w="839724" h="765175">
                <a:moveTo>
                  <a:pt x="0" y="382650"/>
                </a:moveTo>
                <a:lnTo>
                  <a:pt x="1391" y="414015"/>
                </a:lnTo>
                <a:lnTo>
                  <a:pt x="5494" y="444683"/>
                </a:lnTo>
                <a:lnTo>
                  <a:pt x="12201" y="474556"/>
                </a:lnTo>
                <a:lnTo>
                  <a:pt x="21403" y="503534"/>
                </a:lnTo>
                <a:lnTo>
                  <a:pt x="32992" y="531520"/>
                </a:lnTo>
                <a:lnTo>
                  <a:pt x="46860" y="558415"/>
                </a:lnTo>
                <a:lnTo>
                  <a:pt x="62900" y="584121"/>
                </a:lnTo>
                <a:lnTo>
                  <a:pt x="81003" y="608538"/>
                </a:lnTo>
                <a:lnTo>
                  <a:pt x="101062" y="631568"/>
                </a:lnTo>
                <a:lnTo>
                  <a:pt x="122967" y="653113"/>
                </a:lnTo>
                <a:lnTo>
                  <a:pt x="146612" y="673074"/>
                </a:lnTo>
                <a:lnTo>
                  <a:pt x="171888" y="691352"/>
                </a:lnTo>
                <a:lnTo>
                  <a:pt x="198688" y="707849"/>
                </a:lnTo>
                <a:lnTo>
                  <a:pt x="226903" y="722466"/>
                </a:lnTo>
                <a:lnTo>
                  <a:pt x="256424" y="735105"/>
                </a:lnTo>
                <a:lnTo>
                  <a:pt x="287145" y="745667"/>
                </a:lnTo>
                <a:lnTo>
                  <a:pt x="318958" y="754054"/>
                </a:lnTo>
                <a:lnTo>
                  <a:pt x="351753" y="760166"/>
                </a:lnTo>
                <a:lnTo>
                  <a:pt x="385424" y="763906"/>
                </a:lnTo>
                <a:lnTo>
                  <a:pt x="419862" y="765175"/>
                </a:lnTo>
                <a:lnTo>
                  <a:pt x="454299" y="763906"/>
                </a:lnTo>
                <a:lnTo>
                  <a:pt x="487970" y="760166"/>
                </a:lnTo>
                <a:lnTo>
                  <a:pt x="520765" y="754054"/>
                </a:lnTo>
                <a:lnTo>
                  <a:pt x="552578" y="745667"/>
                </a:lnTo>
                <a:lnTo>
                  <a:pt x="583299" y="735105"/>
                </a:lnTo>
                <a:lnTo>
                  <a:pt x="612820" y="722466"/>
                </a:lnTo>
                <a:lnTo>
                  <a:pt x="641035" y="707849"/>
                </a:lnTo>
                <a:lnTo>
                  <a:pt x="667835" y="691352"/>
                </a:lnTo>
                <a:lnTo>
                  <a:pt x="693111" y="673074"/>
                </a:lnTo>
                <a:lnTo>
                  <a:pt x="716756" y="653113"/>
                </a:lnTo>
                <a:lnTo>
                  <a:pt x="738661" y="631568"/>
                </a:lnTo>
                <a:lnTo>
                  <a:pt x="758720" y="608538"/>
                </a:lnTo>
                <a:lnTo>
                  <a:pt x="776823" y="584121"/>
                </a:lnTo>
                <a:lnTo>
                  <a:pt x="792863" y="558415"/>
                </a:lnTo>
                <a:lnTo>
                  <a:pt x="806731" y="531520"/>
                </a:lnTo>
                <a:lnTo>
                  <a:pt x="818320" y="503534"/>
                </a:lnTo>
                <a:lnTo>
                  <a:pt x="827522" y="474556"/>
                </a:lnTo>
                <a:lnTo>
                  <a:pt x="834229" y="444683"/>
                </a:lnTo>
                <a:lnTo>
                  <a:pt x="838332" y="414015"/>
                </a:lnTo>
                <a:lnTo>
                  <a:pt x="839724" y="382650"/>
                </a:lnTo>
                <a:lnTo>
                  <a:pt x="838332" y="351268"/>
                </a:lnTo>
                <a:lnTo>
                  <a:pt x="834229" y="320584"/>
                </a:lnTo>
                <a:lnTo>
                  <a:pt x="827522" y="290696"/>
                </a:lnTo>
                <a:lnTo>
                  <a:pt x="818320" y="261705"/>
                </a:lnTo>
                <a:lnTo>
                  <a:pt x="806731" y="233707"/>
                </a:lnTo>
                <a:lnTo>
                  <a:pt x="792863" y="206802"/>
                </a:lnTo>
                <a:lnTo>
                  <a:pt x="776823" y="181088"/>
                </a:lnTo>
                <a:lnTo>
                  <a:pt x="758720" y="156664"/>
                </a:lnTo>
                <a:lnTo>
                  <a:pt x="738661" y="133627"/>
                </a:lnTo>
                <a:lnTo>
                  <a:pt x="716756" y="112077"/>
                </a:lnTo>
                <a:lnTo>
                  <a:pt x="693111" y="92112"/>
                </a:lnTo>
                <a:lnTo>
                  <a:pt x="667835" y="73830"/>
                </a:lnTo>
                <a:lnTo>
                  <a:pt x="641035" y="57330"/>
                </a:lnTo>
                <a:lnTo>
                  <a:pt x="612820" y="42711"/>
                </a:lnTo>
                <a:lnTo>
                  <a:pt x="583299" y="30071"/>
                </a:lnTo>
                <a:lnTo>
                  <a:pt x="552578" y="19508"/>
                </a:lnTo>
                <a:lnTo>
                  <a:pt x="520765" y="11121"/>
                </a:lnTo>
                <a:lnTo>
                  <a:pt x="487970" y="5008"/>
                </a:lnTo>
                <a:lnTo>
                  <a:pt x="454299" y="1268"/>
                </a:lnTo>
                <a:lnTo>
                  <a:pt x="419862" y="0"/>
                </a:lnTo>
                <a:lnTo>
                  <a:pt x="385424" y="1268"/>
                </a:lnTo>
                <a:lnTo>
                  <a:pt x="351753" y="5008"/>
                </a:lnTo>
                <a:lnTo>
                  <a:pt x="318958" y="11121"/>
                </a:lnTo>
                <a:lnTo>
                  <a:pt x="287145" y="19508"/>
                </a:lnTo>
                <a:lnTo>
                  <a:pt x="256424" y="30071"/>
                </a:lnTo>
                <a:lnTo>
                  <a:pt x="226903" y="42711"/>
                </a:lnTo>
                <a:lnTo>
                  <a:pt x="198688" y="57330"/>
                </a:lnTo>
                <a:lnTo>
                  <a:pt x="171888" y="73830"/>
                </a:lnTo>
                <a:lnTo>
                  <a:pt x="146612" y="92112"/>
                </a:lnTo>
                <a:lnTo>
                  <a:pt x="122967" y="112077"/>
                </a:lnTo>
                <a:lnTo>
                  <a:pt x="101062" y="133627"/>
                </a:lnTo>
                <a:lnTo>
                  <a:pt x="81003" y="156664"/>
                </a:lnTo>
                <a:lnTo>
                  <a:pt x="62900" y="181088"/>
                </a:lnTo>
                <a:lnTo>
                  <a:pt x="46860" y="206802"/>
                </a:lnTo>
                <a:lnTo>
                  <a:pt x="32992" y="233707"/>
                </a:lnTo>
                <a:lnTo>
                  <a:pt x="21403" y="261705"/>
                </a:lnTo>
                <a:lnTo>
                  <a:pt x="12201" y="290696"/>
                </a:lnTo>
                <a:lnTo>
                  <a:pt x="5494" y="320584"/>
                </a:lnTo>
                <a:lnTo>
                  <a:pt x="1391" y="351268"/>
                </a:lnTo>
                <a:lnTo>
                  <a:pt x="0" y="38265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4901" y="2060575"/>
            <a:ext cx="839724" cy="765175"/>
          </a:xfrm>
          <a:custGeom>
            <a:avLst/>
            <a:gdLst/>
            <a:ahLst/>
            <a:cxnLst/>
            <a:rect l="l" t="t" r="r" b="b"/>
            <a:pathLst>
              <a:path w="839724" h="765175">
                <a:moveTo>
                  <a:pt x="0" y="382650"/>
                </a:moveTo>
                <a:lnTo>
                  <a:pt x="1391" y="351268"/>
                </a:lnTo>
                <a:lnTo>
                  <a:pt x="5494" y="320584"/>
                </a:lnTo>
                <a:lnTo>
                  <a:pt x="12201" y="290696"/>
                </a:lnTo>
                <a:lnTo>
                  <a:pt x="21403" y="261705"/>
                </a:lnTo>
                <a:lnTo>
                  <a:pt x="32992" y="233707"/>
                </a:lnTo>
                <a:lnTo>
                  <a:pt x="46860" y="206802"/>
                </a:lnTo>
                <a:lnTo>
                  <a:pt x="62900" y="181088"/>
                </a:lnTo>
                <a:lnTo>
                  <a:pt x="81003" y="156664"/>
                </a:lnTo>
                <a:lnTo>
                  <a:pt x="101062" y="133627"/>
                </a:lnTo>
                <a:lnTo>
                  <a:pt x="122967" y="112077"/>
                </a:lnTo>
                <a:lnTo>
                  <a:pt x="146612" y="92112"/>
                </a:lnTo>
                <a:lnTo>
                  <a:pt x="171888" y="73830"/>
                </a:lnTo>
                <a:lnTo>
                  <a:pt x="198688" y="57330"/>
                </a:lnTo>
                <a:lnTo>
                  <a:pt x="226903" y="42711"/>
                </a:lnTo>
                <a:lnTo>
                  <a:pt x="256424" y="30071"/>
                </a:lnTo>
                <a:lnTo>
                  <a:pt x="287145" y="19508"/>
                </a:lnTo>
                <a:lnTo>
                  <a:pt x="318958" y="11121"/>
                </a:lnTo>
                <a:lnTo>
                  <a:pt x="351753" y="5008"/>
                </a:lnTo>
                <a:lnTo>
                  <a:pt x="385424" y="1268"/>
                </a:lnTo>
                <a:lnTo>
                  <a:pt x="419862" y="0"/>
                </a:lnTo>
                <a:lnTo>
                  <a:pt x="454299" y="1268"/>
                </a:lnTo>
                <a:lnTo>
                  <a:pt x="487970" y="5008"/>
                </a:lnTo>
                <a:lnTo>
                  <a:pt x="520765" y="11121"/>
                </a:lnTo>
                <a:lnTo>
                  <a:pt x="552578" y="19508"/>
                </a:lnTo>
                <a:lnTo>
                  <a:pt x="583299" y="30071"/>
                </a:lnTo>
                <a:lnTo>
                  <a:pt x="612820" y="42711"/>
                </a:lnTo>
                <a:lnTo>
                  <a:pt x="641035" y="57330"/>
                </a:lnTo>
                <a:lnTo>
                  <a:pt x="667835" y="73830"/>
                </a:lnTo>
                <a:lnTo>
                  <a:pt x="693111" y="92112"/>
                </a:lnTo>
                <a:lnTo>
                  <a:pt x="716756" y="112077"/>
                </a:lnTo>
                <a:lnTo>
                  <a:pt x="738661" y="133627"/>
                </a:lnTo>
                <a:lnTo>
                  <a:pt x="758720" y="156664"/>
                </a:lnTo>
                <a:lnTo>
                  <a:pt x="776823" y="181088"/>
                </a:lnTo>
                <a:lnTo>
                  <a:pt x="792863" y="206802"/>
                </a:lnTo>
                <a:lnTo>
                  <a:pt x="806731" y="233707"/>
                </a:lnTo>
                <a:lnTo>
                  <a:pt x="818320" y="261705"/>
                </a:lnTo>
                <a:lnTo>
                  <a:pt x="827522" y="290696"/>
                </a:lnTo>
                <a:lnTo>
                  <a:pt x="834229" y="320584"/>
                </a:lnTo>
                <a:lnTo>
                  <a:pt x="838332" y="351268"/>
                </a:lnTo>
                <a:lnTo>
                  <a:pt x="839724" y="382650"/>
                </a:lnTo>
                <a:lnTo>
                  <a:pt x="838332" y="414015"/>
                </a:lnTo>
                <a:lnTo>
                  <a:pt x="834229" y="444683"/>
                </a:lnTo>
                <a:lnTo>
                  <a:pt x="827522" y="474556"/>
                </a:lnTo>
                <a:lnTo>
                  <a:pt x="818320" y="503534"/>
                </a:lnTo>
                <a:lnTo>
                  <a:pt x="806731" y="531520"/>
                </a:lnTo>
                <a:lnTo>
                  <a:pt x="792863" y="558415"/>
                </a:lnTo>
                <a:lnTo>
                  <a:pt x="776823" y="584121"/>
                </a:lnTo>
                <a:lnTo>
                  <a:pt x="758720" y="608538"/>
                </a:lnTo>
                <a:lnTo>
                  <a:pt x="738661" y="631568"/>
                </a:lnTo>
                <a:lnTo>
                  <a:pt x="716756" y="653113"/>
                </a:lnTo>
                <a:lnTo>
                  <a:pt x="693111" y="673074"/>
                </a:lnTo>
                <a:lnTo>
                  <a:pt x="667835" y="691352"/>
                </a:lnTo>
                <a:lnTo>
                  <a:pt x="641035" y="707849"/>
                </a:lnTo>
                <a:lnTo>
                  <a:pt x="612820" y="722466"/>
                </a:lnTo>
                <a:lnTo>
                  <a:pt x="583299" y="735105"/>
                </a:lnTo>
                <a:lnTo>
                  <a:pt x="552578" y="745667"/>
                </a:lnTo>
                <a:lnTo>
                  <a:pt x="520765" y="754054"/>
                </a:lnTo>
                <a:lnTo>
                  <a:pt x="487970" y="760166"/>
                </a:lnTo>
                <a:lnTo>
                  <a:pt x="454299" y="763906"/>
                </a:lnTo>
                <a:lnTo>
                  <a:pt x="419862" y="765175"/>
                </a:lnTo>
                <a:lnTo>
                  <a:pt x="385424" y="763906"/>
                </a:lnTo>
                <a:lnTo>
                  <a:pt x="351753" y="760166"/>
                </a:lnTo>
                <a:lnTo>
                  <a:pt x="318958" y="754054"/>
                </a:lnTo>
                <a:lnTo>
                  <a:pt x="287145" y="745667"/>
                </a:lnTo>
                <a:lnTo>
                  <a:pt x="256424" y="735105"/>
                </a:lnTo>
                <a:lnTo>
                  <a:pt x="226903" y="722466"/>
                </a:lnTo>
                <a:lnTo>
                  <a:pt x="198688" y="707849"/>
                </a:lnTo>
                <a:lnTo>
                  <a:pt x="171888" y="691352"/>
                </a:lnTo>
                <a:lnTo>
                  <a:pt x="146612" y="673074"/>
                </a:lnTo>
                <a:lnTo>
                  <a:pt x="122967" y="653113"/>
                </a:lnTo>
                <a:lnTo>
                  <a:pt x="101062" y="631568"/>
                </a:lnTo>
                <a:lnTo>
                  <a:pt x="81003" y="608538"/>
                </a:lnTo>
                <a:lnTo>
                  <a:pt x="62900" y="584121"/>
                </a:lnTo>
                <a:lnTo>
                  <a:pt x="46860" y="558415"/>
                </a:lnTo>
                <a:lnTo>
                  <a:pt x="32992" y="531520"/>
                </a:lnTo>
                <a:lnTo>
                  <a:pt x="21403" y="503534"/>
                </a:lnTo>
                <a:lnTo>
                  <a:pt x="12201" y="474556"/>
                </a:lnTo>
                <a:lnTo>
                  <a:pt x="5494" y="444683"/>
                </a:lnTo>
                <a:lnTo>
                  <a:pt x="1391" y="414015"/>
                </a:lnTo>
                <a:lnTo>
                  <a:pt x="0" y="38265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9750" y="3933825"/>
            <a:ext cx="841375" cy="763524"/>
          </a:xfrm>
          <a:custGeom>
            <a:avLst/>
            <a:gdLst/>
            <a:ahLst/>
            <a:cxnLst/>
            <a:rect l="l" t="t" r="r" b="b"/>
            <a:pathLst>
              <a:path w="841375" h="763524">
                <a:moveTo>
                  <a:pt x="0" y="381762"/>
                </a:moveTo>
                <a:lnTo>
                  <a:pt x="1394" y="413086"/>
                </a:lnTo>
                <a:lnTo>
                  <a:pt x="5505" y="443711"/>
                </a:lnTo>
                <a:lnTo>
                  <a:pt x="12226" y="473538"/>
                </a:lnTo>
                <a:lnTo>
                  <a:pt x="21446" y="502468"/>
                </a:lnTo>
                <a:lnTo>
                  <a:pt x="33059" y="530405"/>
                </a:lnTo>
                <a:lnTo>
                  <a:pt x="46956" y="557250"/>
                </a:lnTo>
                <a:lnTo>
                  <a:pt x="63029" y="582904"/>
                </a:lnTo>
                <a:lnTo>
                  <a:pt x="81170" y="607271"/>
                </a:lnTo>
                <a:lnTo>
                  <a:pt x="101270" y="630251"/>
                </a:lnTo>
                <a:lnTo>
                  <a:pt x="123221" y="651748"/>
                </a:lnTo>
                <a:lnTo>
                  <a:pt x="146916" y="671662"/>
                </a:lnTo>
                <a:lnTo>
                  <a:pt x="172245" y="689896"/>
                </a:lnTo>
                <a:lnTo>
                  <a:pt x="199101" y="706352"/>
                </a:lnTo>
                <a:lnTo>
                  <a:pt x="227375" y="720932"/>
                </a:lnTo>
                <a:lnTo>
                  <a:pt x="256960" y="733538"/>
                </a:lnTo>
                <a:lnTo>
                  <a:pt x="287747" y="744071"/>
                </a:lnTo>
                <a:lnTo>
                  <a:pt x="319628" y="752435"/>
                </a:lnTo>
                <a:lnTo>
                  <a:pt x="352494" y="758530"/>
                </a:lnTo>
                <a:lnTo>
                  <a:pt x="386238" y="762259"/>
                </a:lnTo>
                <a:lnTo>
                  <a:pt x="420750" y="763524"/>
                </a:lnTo>
                <a:lnTo>
                  <a:pt x="455245" y="762259"/>
                </a:lnTo>
                <a:lnTo>
                  <a:pt x="488973" y="758530"/>
                </a:lnTo>
                <a:lnTo>
                  <a:pt x="521824" y="752435"/>
                </a:lnTo>
                <a:lnTo>
                  <a:pt x="553692" y="744071"/>
                </a:lnTo>
                <a:lnTo>
                  <a:pt x="584467" y="733538"/>
                </a:lnTo>
                <a:lnTo>
                  <a:pt x="614042" y="720932"/>
                </a:lnTo>
                <a:lnTo>
                  <a:pt x="642308" y="706352"/>
                </a:lnTo>
                <a:lnTo>
                  <a:pt x="669156" y="689896"/>
                </a:lnTo>
                <a:lnTo>
                  <a:pt x="694479" y="671662"/>
                </a:lnTo>
                <a:lnTo>
                  <a:pt x="718169" y="651748"/>
                </a:lnTo>
                <a:lnTo>
                  <a:pt x="740116" y="630251"/>
                </a:lnTo>
                <a:lnTo>
                  <a:pt x="760212" y="607271"/>
                </a:lnTo>
                <a:lnTo>
                  <a:pt x="778350" y="582904"/>
                </a:lnTo>
                <a:lnTo>
                  <a:pt x="794421" y="557250"/>
                </a:lnTo>
                <a:lnTo>
                  <a:pt x="808317" y="530405"/>
                </a:lnTo>
                <a:lnTo>
                  <a:pt x="819929" y="502468"/>
                </a:lnTo>
                <a:lnTo>
                  <a:pt x="829149" y="473538"/>
                </a:lnTo>
                <a:lnTo>
                  <a:pt x="835869" y="443711"/>
                </a:lnTo>
                <a:lnTo>
                  <a:pt x="839980" y="413086"/>
                </a:lnTo>
                <a:lnTo>
                  <a:pt x="841375" y="381762"/>
                </a:lnTo>
                <a:lnTo>
                  <a:pt x="839980" y="350454"/>
                </a:lnTo>
                <a:lnTo>
                  <a:pt x="835869" y="319843"/>
                </a:lnTo>
                <a:lnTo>
                  <a:pt x="829149" y="290027"/>
                </a:lnTo>
                <a:lnTo>
                  <a:pt x="819929" y="261103"/>
                </a:lnTo>
                <a:lnTo>
                  <a:pt x="808317" y="233171"/>
                </a:lnTo>
                <a:lnTo>
                  <a:pt x="794421" y="206329"/>
                </a:lnTo>
                <a:lnTo>
                  <a:pt x="778350" y="180675"/>
                </a:lnTo>
                <a:lnTo>
                  <a:pt x="760212" y="156307"/>
                </a:lnTo>
                <a:lnTo>
                  <a:pt x="740116" y="133324"/>
                </a:lnTo>
                <a:lnTo>
                  <a:pt x="718169" y="111823"/>
                </a:lnTo>
                <a:lnTo>
                  <a:pt x="694479" y="91904"/>
                </a:lnTo>
                <a:lnTo>
                  <a:pt x="669156" y="73664"/>
                </a:lnTo>
                <a:lnTo>
                  <a:pt x="642308" y="57201"/>
                </a:lnTo>
                <a:lnTo>
                  <a:pt x="614042" y="42615"/>
                </a:lnTo>
                <a:lnTo>
                  <a:pt x="584467" y="30003"/>
                </a:lnTo>
                <a:lnTo>
                  <a:pt x="553692" y="19464"/>
                </a:lnTo>
                <a:lnTo>
                  <a:pt x="521824" y="11096"/>
                </a:lnTo>
                <a:lnTo>
                  <a:pt x="488973" y="4997"/>
                </a:lnTo>
                <a:lnTo>
                  <a:pt x="455245" y="1265"/>
                </a:lnTo>
                <a:lnTo>
                  <a:pt x="420750" y="0"/>
                </a:lnTo>
                <a:lnTo>
                  <a:pt x="386238" y="1265"/>
                </a:lnTo>
                <a:lnTo>
                  <a:pt x="352494" y="4997"/>
                </a:lnTo>
                <a:lnTo>
                  <a:pt x="319628" y="11096"/>
                </a:lnTo>
                <a:lnTo>
                  <a:pt x="287747" y="19464"/>
                </a:lnTo>
                <a:lnTo>
                  <a:pt x="256960" y="30003"/>
                </a:lnTo>
                <a:lnTo>
                  <a:pt x="227375" y="42615"/>
                </a:lnTo>
                <a:lnTo>
                  <a:pt x="199101" y="57201"/>
                </a:lnTo>
                <a:lnTo>
                  <a:pt x="172245" y="73664"/>
                </a:lnTo>
                <a:lnTo>
                  <a:pt x="146916" y="91904"/>
                </a:lnTo>
                <a:lnTo>
                  <a:pt x="123221" y="111823"/>
                </a:lnTo>
                <a:lnTo>
                  <a:pt x="101270" y="133324"/>
                </a:lnTo>
                <a:lnTo>
                  <a:pt x="81170" y="156307"/>
                </a:lnTo>
                <a:lnTo>
                  <a:pt x="63029" y="180675"/>
                </a:lnTo>
                <a:lnTo>
                  <a:pt x="46956" y="206329"/>
                </a:lnTo>
                <a:lnTo>
                  <a:pt x="33059" y="233172"/>
                </a:lnTo>
                <a:lnTo>
                  <a:pt x="21446" y="261103"/>
                </a:lnTo>
                <a:lnTo>
                  <a:pt x="12226" y="290027"/>
                </a:lnTo>
                <a:lnTo>
                  <a:pt x="5505" y="319843"/>
                </a:lnTo>
                <a:lnTo>
                  <a:pt x="1394" y="350454"/>
                </a:lnTo>
                <a:lnTo>
                  <a:pt x="0" y="38176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9750" y="3933825"/>
            <a:ext cx="841375" cy="763524"/>
          </a:xfrm>
          <a:custGeom>
            <a:avLst/>
            <a:gdLst/>
            <a:ahLst/>
            <a:cxnLst/>
            <a:rect l="l" t="t" r="r" b="b"/>
            <a:pathLst>
              <a:path w="841375" h="763524">
                <a:moveTo>
                  <a:pt x="0" y="381762"/>
                </a:moveTo>
                <a:lnTo>
                  <a:pt x="1394" y="350454"/>
                </a:lnTo>
                <a:lnTo>
                  <a:pt x="5505" y="319843"/>
                </a:lnTo>
                <a:lnTo>
                  <a:pt x="12226" y="290027"/>
                </a:lnTo>
                <a:lnTo>
                  <a:pt x="21446" y="261103"/>
                </a:lnTo>
                <a:lnTo>
                  <a:pt x="33059" y="233172"/>
                </a:lnTo>
                <a:lnTo>
                  <a:pt x="46956" y="206329"/>
                </a:lnTo>
                <a:lnTo>
                  <a:pt x="63029" y="180675"/>
                </a:lnTo>
                <a:lnTo>
                  <a:pt x="81170" y="156307"/>
                </a:lnTo>
                <a:lnTo>
                  <a:pt x="101270" y="133324"/>
                </a:lnTo>
                <a:lnTo>
                  <a:pt x="123221" y="111823"/>
                </a:lnTo>
                <a:lnTo>
                  <a:pt x="146916" y="91904"/>
                </a:lnTo>
                <a:lnTo>
                  <a:pt x="172245" y="73664"/>
                </a:lnTo>
                <a:lnTo>
                  <a:pt x="199101" y="57201"/>
                </a:lnTo>
                <a:lnTo>
                  <a:pt x="227375" y="42615"/>
                </a:lnTo>
                <a:lnTo>
                  <a:pt x="256960" y="30003"/>
                </a:lnTo>
                <a:lnTo>
                  <a:pt x="287747" y="19464"/>
                </a:lnTo>
                <a:lnTo>
                  <a:pt x="319628" y="11096"/>
                </a:lnTo>
                <a:lnTo>
                  <a:pt x="352494" y="4997"/>
                </a:lnTo>
                <a:lnTo>
                  <a:pt x="386238" y="1265"/>
                </a:lnTo>
                <a:lnTo>
                  <a:pt x="420750" y="0"/>
                </a:lnTo>
                <a:lnTo>
                  <a:pt x="455245" y="1265"/>
                </a:lnTo>
                <a:lnTo>
                  <a:pt x="488973" y="4997"/>
                </a:lnTo>
                <a:lnTo>
                  <a:pt x="521824" y="11096"/>
                </a:lnTo>
                <a:lnTo>
                  <a:pt x="553692" y="19464"/>
                </a:lnTo>
                <a:lnTo>
                  <a:pt x="584467" y="30003"/>
                </a:lnTo>
                <a:lnTo>
                  <a:pt x="614042" y="42615"/>
                </a:lnTo>
                <a:lnTo>
                  <a:pt x="642308" y="57201"/>
                </a:lnTo>
                <a:lnTo>
                  <a:pt x="669156" y="73664"/>
                </a:lnTo>
                <a:lnTo>
                  <a:pt x="694479" y="91904"/>
                </a:lnTo>
                <a:lnTo>
                  <a:pt x="718169" y="111823"/>
                </a:lnTo>
                <a:lnTo>
                  <a:pt x="740116" y="133324"/>
                </a:lnTo>
                <a:lnTo>
                  <a:pt x="760212" y="156307"/>
                </a:lnTo>
                <a:lnTo>
                  <a:pt x="778350" y="180675"/>
                </a:lnTo>
                <a:lnTo>
                  <a:pt x="794421" y="206329"/>
                </a:lnTo>
                <a:lnTo>
                  <a:pt x="808317" y="233171"/>
                </a:lnTo>
                <a:lnTo>
                  <a:pt x="819929" y="261103"/>
                </a:lnTo>
                <a:lnTo>
                  <a:pt x="829149" y="290027"/>
                </a:lnTo>
                <a:lnTo>
                  <a:pt x="835869" y="319843"/>
                </a:lnTo>
                <a:lnTo>
                  <a:pt x="839980" y="350454"/>
                </a:lnTo>
                <a:lnTo>
                  <a:pt x="841375" y="381762"/>
                </a:lnTo>
                <a:lnTo>
                  <a:pt x="839980" y="413086"/>
                </a:lnTo>
                <a:lnTo>
                  <a:pt x="835869" y="443711"/>
                </a:lnTo>
                <a:lnTo>
                  <a:pt x="829149" y="473538"/>
                </a:lnTo>
                <a:lnTo>
                  <a:pt x="819929" y="502468"/>
                </a:lnTo>
                <a:lnTo>
                  <a:pt x="808317" y="530405"/>
                </a:lnTo>
                <a:lnTo>
                  <a:pt x="794421" y="557250"/>
                </a:lnTo>
                <a:lnTo>
                  <a:pt x="778350" y="582904"/>
                </a:lnTo>
                <a:lnTo>
                  <a:pt x="760212" y="607271"/>
                </a:lnTo>
                <a:lnTo>
                  <a:pt x="740116" y="630251"/>
                </a:lnTo>
                <a:lnTo>
                  <a:pt x="718169" y="651748"/>
                </a:lnTo>
                <a:lnTo>
                  <a:pt x="694479" y="671662"/>
                </a:lnTo>
                <a:lnTo>
                  <a:pt x="669156" y="689896"/>
                </a:lnTo>
                <a:lnTo>
                  <a:pt x="642308" y="706352"/>
                </a:lnTo>
                <a:lnTo>
                  <a:pt x="614042" y="720932"/>
                </a:lnTo>
                <a:lnTo>
                  <a:pt x="584467" y="733538"/>
                </a:lnTo>
                <a:lnTo>
                  <a:pt x="553692" y="744071"/>
                </a:lnTo>
                <a:lnTo>
                  <a:pt x="521824" y="752435"/>
                </a:lnTo>
                <a:lnTo>
                  <a:pt x="488973" y="758530"/>
                </a:lnTo>
                <a:lnTo>
                  <a:pt x="455245" y="762259"/>
                </a:lnTo>
                <a:lnTo>
                  <a:pt x="420750" y="763524"/>
                </a:lnTo>
                <a:lnTo>
                  <a:pt x="386238" y="762259"/>
                </a:lnTo>
                <a:lnTo>
                  <a:pt x="352494" y="758530"/>
                </a:lnTo>
                <a:lnTo>
                  <a:pt x="319628" y="752435"/>
                </a:lnTo>
                <a:lnTo>
                  <a:pt x="287747" y="744071"/>
                </a:lnTo>
                <a:lnTo>
                  <a:pt x="256960" y="733538"/>
                </a:lnTo>
                <a:lnTo>
                  <a:pt x="227375" y="720932"/>
                </a:lnTo>
                <a:lnTo>
                  <a:pt x="199101" y="706352"/>
                </a:lnTo>
                <a:lnTo>
                  <a:pt x="172245" y="689896"/>
                </a:lnTo>
                <a:lnTo>
                  <a:pt x="146916" y="671662"/>
                </a:lnTo>
                <a:lnTo>
                  <a:pt x="123221" y="651748"/>
                </a:lnTo>
                <a:lnTo>
                  <a:pt x="101270" y="630251"/>
                </a:lnTo>
                <a:lnTo>
                  <a:pt x="81170" y="607271"/>
                </a:lnTo>
                <a:lnTo>
                  <a:pt x="63029" y="582904"/>
                </a:lnTo>
                <a:lnTo>
                  <a:pt x="46956" y="557250"/>
                </a:lnTo>
                <a:lnTo>
                  <a:pt x="33059" y="530405"/>
                </a:lnTo>
                <a:lnTo>
                  <a:pt x="21446" y="502468"/>
                </a:lnTo>
                <a:lnTo>
                  <a:pt x="12226" y="473538"/>
                </a:lnTo>
                <a:lnTo>
                  <a:pt x="5505" y="443711"/>
                </a:lnTo>
                <a:lnTo>
                  <a:pt x="1394" y="413086"/>
                </a:lnTo>
                <a:lnTo>
                  <a:pt x="0" y="38176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2490" y="205365"/>
            <a:ext cx="3905266" cy="807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5"/>
              </a:lnSpc>
              <a:spcBef>
                <a:spcPts val="150"/>
              </a:spcBef>
            </a:pPr>
            <a:r>
              <a:rPr sz="2800" b="1" spc="0" dirty="0" smtClean="0">
                <a:latin typeface="Verdana"/>
                <a:cs typeface="Verdana"/>
              </a:rPr>
              <a:t>Súl</a:t>
            </a:r>
            <a:r>
              <a:rPr sz="2800" b="1" spc="9" dirty="0" smtClean="0">
                <a:latin typeface="Verdana"/>
                <a:cs typeface="Verdana"/>
              </a:rPr>
              <a:t>y</a:t>
            </a:r>
            <a:r>
              <a:rPr sz="2800" b="1" spc="0" dirty="0" smtClean="0">
                <a:latin typeface="Verdana"/>
                <a:cs typeface="Verdana"/>
              </a:rPr>
              <a:t>ozás/ös</a:t>
            </a:r>
            <a:r>
              <a:rPr sz="2800" b="1" spc="-9" dirty="0" smtClean="0">
                <a:latin typeface="Verdana"/>
                <a:cs typeface="Verdana"/>
              </a:rPr>
              <a:t>s</a:t>
            </a:r>
            <a:r>
              <a:rPr sz="2800" b="1" spc="0" dirty="0" smtClean="0">
                <a:latin typeface="Verdana"/>
                <a:cs typeface="Verdana"/>
              </a:rPr>
              <a:t>zeg</a:t>
            </a:r>
            <a:r>
              <a:rPr sz="2800" b="1" spc="4" dirty="0" smtClean="0">
                <a:latin typeface="Verdana"/>
                <a:cs typeface="Verdana"/>
              </a:rPr>
              <a:t>z</a:t>
            </a:r>
            <a:r>
              <a:rPr sz="2800" b="1" spc="0" dirty="0" smtClean="0">
                <a:latin typeface="Verdana"/>
                <a:cs typeface="Verdana"/>
              </a:rPr>
              <a:t>ő</a:t>
            </a:r>
            <a:endParaRPr sz="2800">
              <a:latin typeface="Verdana"/>
              <a:cs typeface="Verdana"/>
            </a:endParaRPr>
          </a:p>
          <a:p>
            <a:pPr marL="12700" marR="53309">
              <a:lnSpc>
                <a:spcPts val="3354"/>
              </a:lnSpc>
              <a:spcBef>
                <a:spcPts val="17"/>
              </a:spcBef>
            </a:pPr>
            <a:r>
              <a:rPr sz="4200" b="1" spc="0" baseline="-1959" dirty="0" smtClean="0">
                <a:latin typeface="Verdana"/>
                <a:cs typeface="Verdana"/>
              </a:rPr>
              <a:t>értéke</a:t>
            </a:r>
            <a:r>
              <a:rPr sz="4200" b="1" spc="4" baseline="-1959" dirty="0" smtClean="0">
                <a:latin typeface="Verdana"/>
                <a:cs typeface="Verdana"/>
              </a:rPr>
              <a:t>l</a:t>
            </a:r>
            <a:r>
              <a:rPr sz="4200" b="1" spc="0" baseline="-1959" dirty="0" smtClean="0">
                <a:latin typeface="Verdana"/>
                <a:cs typeface="Verdana"/>
              </a:rPr>
              <a:t>és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34832" y="2335682"/>
            <a:ext cx="457949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406" y="3856863"/>
            <a:ext cx="4578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9554" y="4208653"/>
            <a:ext cx="45783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4399" y="1416685"/>
            <a:ext cx="6264656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 marR="351181">
              <a:lnSpc>
                <a:spcPts val="2160"/>
              </a:lnSpc>
              <a:spcBef>
                <a:spcPts val="423"/>
              </a:spcBef>
            </a:pPr>
            <a:r>
              <a:rPr sz="1800" b="1" spc="0" dirty="0" smtClean="0">
                <a:latin typeface="Calibri"/>
                <a:cs typeface="Calibri"/>
              </a:rPr>
              <a:t>A mi</a:t>
            </a:r>
            <a:r>
              <a:rPr sz="1800" b="1" spc="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í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-9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b</a:t>
            </a:r>
            <a:r>
              <a:rPr sz="1800" b="1" spc="-9" dirty="0" smtClean="0">
                <a:latin typeface="Calibri"/>
                <a:cs typeface="Calibri"/>
              </a:rPr>
              <a:t>i</a:t>
            </a:r>
            <a:r>
              <a:rPr sz="1800" b="1" spc="-29" dirty="0" smtClean="0">
                <a:latin typeface="Calibri"/>
                <a:cs typeface="Calibri"/>
              </a:rPr>
              <a:t>z</a:t>
            </a:r>
            <a:r>
              <a:rPr sz="1800" b="1" spc="-9" dirty="0" smtClean="0">
                <a:latin typeface="Calibri"/>
                <a:cs typeface="Calibri"/>
              </a:rPr>
              <a:t>o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tság</a:t>
            </a:r>
            <a:r>
              <a:rPr sz="1800" b="1" spc="-34" dirty="0" smtClean="0">
                <a:latin typeface="Calibri"/>
                <a:cs typeface="Calibri"/>
              </a:rPr>
              <a:t> </a:t>
            </a:r>
            <a:r>
              <a:rPr sz="1800" b="1" spc="-14" dirty="0" smtClean="0">
                <a:latin typeface="Calibri"/>
                <a:cs typeface="Calibri"/>
              </a:rPr>
              <a:t>á</a:t>
            </a:r>
            <a:r>
              <a:rPr sz="1800" b="1" spc="-25" dirty="0" smtClean="0">
                <a:latin typeface="Calibri"/>
                <a:cs typeface="Calibri"/>
              </a:rPr>
              <a:t>tt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ki</a:t>
            </a:r>
            <a:r>
              <a:rPr sz="1800" b="1" spc="-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ti      </a:t>
            </a:r>
            <a:r>
              <a:rPr sz="1800" b="1" spc="326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A mi</a:t>
            </a:r>
            <a:r>
              <a:rPr sz="1800" b="1" spc="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í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-9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b</a:t>
            </a:r>
            <a:r>
              <a:rPr sz="1800" b="1" spc="-9" dirty="0" smtClean="0">
                <a:latin typeface="Calibri"/>
                <a:cs typeface="Calibri"/>
              </a:rPr>
              <a:t>i</a:t>
            </a:r>
            <a:r>
              <a:rPr sz="1800" b="1" spc="-29" dirty="0" smtClean="0">
                <a:latin typeface="Calibri"/>
                <a:cs typeface="Calibri"/>
              </a:rPr>
              <a:t>z</a:t>
            </a:r>
            <a:r>
              <a:rPr sz="1800" b="1" spc="-9" dirty="0" smtClean="0">
                <a:latin typeface="Calibri"/>
                <a:cs typeface="Calibri"/>
              </a:rPr>
              <a:t>o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tság</a:t>
            </a:r>
            <a:r>
              <a:rPr sz="1800" b="1" spc="-34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r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-50" dirty="0" smtClean="0">
                <a:latin typeface="Calibri"/>
                <a:cs typeface="Calibri"/>
              </a:rPr>
              <a:t>k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li 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s</a:t>
            </a:r>
            <a:r>
              <a:rPr sz="1800" b="1" spc="-9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be</a:t>
            </a:r>
            <a:r>
              <a:rPr sz="1800" b="1" spc="-9" dirty="0" smtClean="0">
                <a:latin typeface="Calibri"/>
                <a:cs typeface="Calibri"/>
              </a:rPr>
              <a:t>s</a:t>
            </a:r>
            <a:r>
              <a:rPr sz="1800" b="1" spc="-19" dirty="0" smtClean="0">
                <a:latin typeface="Calibri"/>
                <a:cs typeface="Calibri"/>
              </a:rPr>
              <a:t>z</a:t>
            </a:r>
            <a:r>
              <a:rPr sz="1800" b="1" spc="0" dirty="0" smtClean="0">
                <a:latin typeface="Calibri"/>
                <a:cs typeface="Calibri"/>
              </a:rPr>
              <a:t>ám</a:t>
            </a:r>
            <a:r>
              <a:rPr sz="1800" b="1" spc="-9" dirty="0" smtClean="0">
                <a:latin typeface="Calibri"/>
                <a:cs typeface="Calibri"/>
              </a:rPr>
              <a:t>í</a:t>
            </a:r>
            <a:r>
              <a:rPr sz="1800" b="1" spc="0" dirty="0" smtClean="0">
                <a:latin typeface="Calibri"/>
                <a:cs typeface="Calibri"/>
              </a:rPr>
              <a:t>tja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4399" y="2056764"/>
            <a:ext cx="3132328" cy="928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101725"/>
              </a:lnSpc>
              <a:spcBef>
                <a:spcPts val="330"/>
              </a:spcBef>
            </a:pPr>
            <a:r>
              <a:rPr sz="1800" spc="0" dirty="0" smtClean="0">
                <a:latin typeface="Calibri"/>
                <a:cs typeface="Calibri"/>
              </a:rPr>
              <a:t>az 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é</a:t>
            </a:r>
            <a:r>
              <a:rPr sz="1800" spc="0" dirty="0" smtClean="0">
                <a:latin typeface="Calibri"/>
                <a:cs typeface="Calibri"/>
              </a:rPr>
              <a:t>zmé</a:t>
            </a:r>
            <a:r>
              <a:rPr sz="1800" spc="-3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yi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önér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-59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elés</a:t>
            </a:r>
            <a:endParaRPr sz="1800">
              <a:latin typeface="Calibri"/>
              <a:cs typeface="Calibri"/>
            </a:endParaRPr>
          </a:p>
          <a:p>
            <a:pPr marL="91566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 smtClean="0">
                <a:latin typeface="Calibri"/>
                <a:cs typeface="Calibri"/>
              </a:rPr>
              <a:t>p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dagógu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a </a:t>
            </a:r>
            <a:r>
              <a:rPr sz="2700" spc="-4" baseline="1517" dirty="0" smtClean="0">
                <a:latin typeface="Calibri"/>
                <a:cs typeface="Calibri"/>
              </a:rPr>
              <a:t>v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-4" baseline="1517" dirty="0" smtClean="0">
                <a:latin typeface="Calibri"/>
                <a:cs typeface="Calibri"/>
              </a:rPr>
              <a:t>a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r>
              <a:rPr sz="2700" spc="-64" baseline="1517" dirty="0" smtClean="0">
                <a:latin typeface="Calibri"/>
                <a:cs typeface="Calibri"/>
              </a:rPr>
              <a:t>k</a:t>
            </a:r>
            <a:r>
              <a:rPr sz="2700" spc="-25" baseline="1517" dirty="0" smtClean="0">
                <a:latin typeface="Calibri"/>
                <a:cs typeface="Calibri"/>
              </a:rPr>
              <a:t>o</a:t>
            </a:r>
            <a:r>
              <a:rPr sz="2700" spc="-39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ó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és</a:t>
            </a:r>
            <a:r>
              <a:rPr sz="2700" spc="-44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eit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6727" y="2056764"/>
            <a:ext cx="3132328" cy="928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 marR="284932" algn="just">
              <a:lnSpc>
                <a:spcPts val="2160"/>
              </a:lnSpc>
              <a:spcBef>
                <a:spcPts val="423"/>
              </a:spcBef>
            </a:pPr>
            <a:r>
              <a:rPr sz="1800" spc="0" dirty="0" smtClean="0">
                <a:latin typeface="Calibri"/>
                <a:cs typeface="Calibri"/>
              </a:rPr>
              <a:t>a 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da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ógus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ál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ö</a:t>
            </a:r>
            <a:r>
              <a:rPr sz="1800" spc="-9" dirty="0" smtClean="0">
                <a:latin typeface="Calibri"/>
                <a:cs typeface="Calibri"/>
              </a:rPr>
              <a:t>l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ö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t, a </a:t>
            </a:r>
            <a:r>
              <a:rPr sz="1800" spc="-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és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4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alm</a:t>
            </a:r>
            <a:r>
              <a:rPr sz="1800" spc="-25" dirty="0" smtClean="0">
                <a:latin typeface="Calibri"/>
                <a:cs typeface="Calibri"/>
              </a:rPr>
              <a:t>á</a:t>
            </a:r>
            <a:r>
              <a:rPr sz="1800" spc="-1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al me</a:t>
            </a:r>
            <a:r>
              <a:rPr sz="1800" spc="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-port</a:t>
            </a:r>
            <a:r>
              <a:rPr sz="1800" spc="-3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ó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ót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4399" y="2985389"/>
            <a:ext cx="3132328" cy="116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 marR="81300">
              <a:lnSpc>
                <a:spcPts val="2160"/>
              </a:lnSpc>
              <a:spcBef>
                <a:spcPts val="423"/>
              </a:spcBef>
            </a:pPr>
            <a:r>
              <a:rPr sz="1800" spc="0" dirty="0" smtClean="0">
                <a:latin typeface="Calibri"/>
                <a:cs typeface="Calibri"/>
              </a:rPr>
              <a:t>az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os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dagógia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-</a:t>
            </a: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akmai el</a:t>
            </a:r>
            <a:r>
              <a:rPr sz="1800" spc="-9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őr</a:t>
            </a:r>
            <a:r>
              <a:rPr sz="1800" spc="-44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és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so</a:t>
            </a:r>
            <a:r>
              <a:rPr sz="1800" spc="-3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án 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9" dirty="0" smtClean="0">
                <a:latin typeface="Calibri"/>
                <a:cs typeface="Calibri"/>
              </a:rPr>
              <a:t>á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9" dirty="0" smtClean="0">
                <a:latin typeface="Calibri"/>
                <a:cs typeface="Calibri"/>
              </a:rPr>
              <a:t>g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ogla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25" dirty="0" smtClean="0">
                <a:latin typeface="Calibri"/>
                <a:cs typeface="Calibri"/>
              </a:rPr>
              <a:t>oz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ok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ap</a:t>
            </a:r>
            <a:r>
              <a:rPr sz="1800" spc="4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z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14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6727" y="2985389"/>
            <a:ext cx="3132328" cy="1169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 marR="159614">
              <a:lnSpc>
                <a:spcPts val="2160"/>
              </a:lnSpc>
              <a:spcBef>
                <a:spcPts val="423"/>
              </a:spcBef>
            </a:pPr>
            <a:r>
              <a:rPr sz="1800" spc="0" dirty="0" smtClean="0">
                <a:latin typeface="Calibri"/>
                <a:cs typeface="Calibri"/>
              </a:rPr>
              <a:t>ó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a/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ogla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25" dirty="0" smtClean="0">
                <a:latin typeface="Calibri"/>
                <a:cs typeface="Calibri"/>
              </a:rPr>
              <a:t>oz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9" dirty="0" smtClean="0">
                <a:latin typeface="Calibri"/>
                <a:cs typeface="Calibri"/>
              </a:rPr>
              <a:t>l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14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ó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ák és 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ogla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25" dirty="0" smtClean="0">
                <a:latin typeface="Calibri"/>
                <a:cs typeface="Calibri"/>
              </a:rPr>
              <a:t>oz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ok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9" dirty="0" smtClean="0">
                <a:latin typeface="Calibri"/>
                <a:cs typeface="Calibri"/>
              </a:rPr>
              <a:t>á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9" dirty="0" smtClean="0">
                <a:latin typeface="Calibri"/>
                <a:cs typeface="Calibri"/>
              </a:rPr>
              <a:t>g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-9" dirty="0" smtClean="0">
                <a:latin typeface="Calibri"/>
                <a:cs typeface="Calibri"/>
              </a:rPr>
              <a:t>á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4399" y="4154678"/>
            <a:ext cx="3132328" cy="1604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101725"/>
              </a:lnSpc>
              <a:spcBef>
                <a:spcPts val="334"/>
              </a:spcBef>
            </a:pPr>
            <a:r>
              <a:rPr sz="1800" spc="0" dirty="0" smtClean="0">
                <a:latin typeface="Calibri"/>
                <a:cs typeface="Calibri"/>
              </a:rPr>
              <a:t>az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os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dagógia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-</a:t>
            </a: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akmai</a:t>
            </a:r>
            <a:endParaRPr sz="1800">
              <a:latin typeface="Calibri"/>
              <a:cs typeface="Calibri"/>
            </a:endParaRPr>
          </a:p>
          <a:p>
            <a:pPr marL="91566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 smtClean="0">
                <a:latin typeface="Calibri"/>
                <a:cs typeface="Calibri"/>
              </a:rPr>
              <a:t>el</a:t>
            </a:r>
            <a:r>
              <a:rPr sz="2700" spc="-9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őr</a:t>
            </a:r>
            <a:r>
              <a:rPr sz="2700" spc="-44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és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öss</a:t>
            </a:r>
            <a:r>
              <a:rPr sz="2700" spc="-44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g</a:t>
            </a:r>
            <a:r>
              <a:rPr sz="2700" spc="-39" baseline="1517" dirty="0" smtClean="0">
                <a:latin typeface="Calibri"/>
                <a:cs typeface="Calibri"/>
              </a:rPr>
              <a:t>z</a:t>
            </a:r>
            <a:r>
              <a:rPr sz="2700" spc="0" baseline="1517" dirty="0" smtClean="0">
                <a:latin typeface="Calibri"/>
                <a:cs typeface="Calibri"/>
              </a:rPr>
              <a:t>ő</a:t>
            </a:r>
            <a:r>
              <a:rPr sz="2700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ér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é</a:t>
            </a:r>
            <a:r>
              <a:rPr sz="2700" spc="-59" baseline="1517" dirty="0" smtClean="0">
                <a:latin typeface="Calibri"/>
                <a:cs typeface="Calibri"/>
              </a:rPr>
              <a:t>k</a:t>
            </a:r>
            <a:r>
              <a:rPr sz="2700" spc="0" baseline="1517" dirty="0" smtClean="0">
                <a:latin typeface="Calibri"/>
                <a:cs typeface="Calibri"/>
              </a:rPr>
              <a:t>elé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9" baseline="1517" dirty="0" smtClean="0">
                <a:latin typeface="Calibri"/>
                <a:cs typeface="Calibri"/>
              </a:rPr>
              <a:t>é</a:t>
            </a:r>
            <a:r>
              <a:rPr sz="2700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46727" y="4154678"/>
            <a:ext cx="3132328" cy="1604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 marR="95835">
              <a:lnSpc>
                <a:spcPct val="99995"/>
              </a:lnSpc>
              <a:spcBef>
                <a:spcPts val="360"/>
              </a:spcBef>
            </a:pPr>
            <a:r>
              <a:rPr sz="1800" spc="0" dirty="0" smtClean="0">
                <a:latin typeface="Calibri"/>
                <a:cs typeface="Calibri"/>
              </a:rPr>
              <a:t>am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2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b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m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3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59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ör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és</a:t>
            </a:r>
            <a:r>
              <a:rPr sz="1800" spc="-44" dirty="0" smtClean="0">
                <a:latin typeface="Calibri"/>
                <a:cs typeface="Calibri"/>
              </a:rPr>
              <a:t>z</a:t>
            </a:r>
            <a:r>
              <a:rPr sz="1800" spc="-9" dirty="0" smtClean="0">
                <a:latin typeface="Calibri"/>
                <a:cs typeface="Calibri"/>
              </a:rPr>
              <a:t>é</a:t>
            </a:r>
            <a:r>
              <a:rPr sz="1800" spc="0" dirty="0" smtClean="0">
                <a:latin typeface="Calibri"/>
                <a:cs typeface="Calibri"/>
              </a:rPr>
              <a:t>t n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m </a:t>
            </a:r>
            <a:r>
              <a:rPr sz="1800" spc="-59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zi 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ogla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25" dirty="0" smtClean="0">
                <a:latin typeface="Calibri"/>
                <a:cs typeface="Calibri"/>
              </a:rPr>
              <a:t>oz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anó</a:t>
            </a:r>
            <a:r>
              <a:rPr sz="1800" spc="-3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 me</a:t>
            </a:r>
            <a:r>
              <a:rPr sz="1800" spc="-19" dirty="0" smtClean="0">
                <a:latin typeface="Calibri"/>
                <a:cs typeface="Calibri"/>
              </a:rPr>
              <a:t>g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ar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ása, a mun</a:t>
            </a:r>
            <a:r>
              <a:rPr sz="1800" spc="-3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ör el</a:t>
            </a:r>
            <a:r>
              <a:rPr sz="1800" spc="-9" dirty="0" smtClean="0">
                <a:latin typeface="Calibri"/>
                <a:cs typeface="Calibri"/>
              </a:rPr>
              <a:t>lá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a 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án 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39" dirty="0" smtClean="0">
                <a:latin typeface="Calibri"/>
                <a:cs typeface="Calibri"/>
              </a:rPr>
              <a:t>z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 do</a:t>
            </a:r>
            <a:r>
              <a:rPr sz="1800" spc="-25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um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tum 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em</a:t>
            </a:r>
            <a:r>
              <a:rPr sz="1800" spc="-34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0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" y="2705100"/>
            <a:ext cx="1386840" cy="1889760"/>
          </a:xfrm>
          <a:custGeom>
            <a:avLst/>
            <a:gdLst/>
            <a:ahLst/>
            <a:cxnLst/>
            <a:rect l="l" t="t" r="r" b="b"/>
            <a:pathLst>
              <a:path w="1386840" h="1889760">
                <a:moveTo>
                  <a:pt x="0" y="138684"/>
                </a:moveTo>
                <a:lnTo>
                  <a:pt x="6680" y="96042"/>
                </a:lnTo>
                <a:lnTo>
                  <a:pt x="25326" y="58773"/>
                </a:lnTo>
                <a:lnTo>
                  <a:pt x="53844" y="28972"/>
                </a:lnTo>
                <a:lnTo>
                  <a:pt x="90142" y="8733"/>
                </a:lnTo>
                <a:lnTo>
                  <a:pt x="132126" y="152"/>
                </a:lnTo>
                <a:lnTo>
                  <a:pt x="138684" y="0"/>
                </a:lnTo>
                <a:lnTo>
                  <a:pt x="1248156" y="0"/>
                </a:lnTo>
                <a:lnTo>
                  <a:pt x="1290797" y="6681"/>
                </a:lnTo>
                <a:lnTo>
                  <a:pt x="1328066" y="25329"/>
                </a:lnTo>
                <a:lnTo>
                  <a:pt x="1357867" y="53850"/>
                </a:lnTo>
                <a:lnTo>
                  <a:pt x="1378106" y="90147"/>
                </a:lnTo>
                <a:lnTo>
                  <a:pt x="1386687" y="132127"/>
                </a:lnTo>
                <a:lnTo>
                  <a:pt x="1386840" y="138684"/>
                </a:lnTo>
                <a:lnTo>
                  <a:pt x="1386840" y="1751076"/>
                </a:lnTo>
                <a:lnTo>
                  <a:pt x="1380158" y="1793717"/>
                </a:lnTo>
                <a:lnTo>
                  <a:pt x="1361510" y="1830986"/>
                </a:lnTo>
                <a:lnTo>
                  <a:pt x="1332989" y="1860787"/>
                </a:lnTo>
                <a:lnTo>
                  <a:pt x="1296692" y="1881026"/>
                </a:lnTo>
                <a:lnTo>
                  <a:pt x="1254712" y="1889607"/>
                </a:lnTo>
                <a:lnTo>
                  <a:pt x="1248156" y="1889760"/>
                </a:lnTo>
                <a:lnTo>
                  <a:pt x="138684" y="1889760"/>
                </a:lnTo>
                <a:lnTo>
                  <a:pt x="96037" y="1883078"/>
                </a:lnTo>
                <a:lnTo>
                  <a:pt x="58767" y="1864430"/>
                </a:lnTo>
                <a:lnTo>
                  <a:pt x="28968" y="1835909"/>
                </a:lnTo>
                <a:lnTo>
                  <a:pt x="8732" y="1799612"/>
                </a:lnTo>
                <a:lnTo>
                  <a:pt x="152" y="1757632"/>
                </a:lnTo>
                <a:lnTo>
                  <a:pt x="0" y="1751076"/>
                </a:lnTo>
                <a:lnTo>
                  <a:pt x="0" y="138684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108" y="4725924"/>
            <a:ext cx="1661160" cy="1016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752" y="4596383"/>
            <a:ext cx="1252728" cy="1010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6231" y="2814828"/>
            <a:ext cx="1819656" cy="1859280"/>
          </a:xfrm>
          <a:custGeom>
            <a:avLst/>
            <a:gdLst/>
            <a:ahLst/>
            <a:cxnLst/>
            <a:rect l="l" t="t" r="r" b="b"/>
            <a:pathLst>
              <a:path w="1819655" h="1859279">
                <a:moveTo>
                  <a:pt x="0" y="181991"/>
                </a:moveTo>
                <a:lnTo>
                  <a:pt x="5284" y="138232"/>
                </a:lnTo>
                <a:lnTo>
                  <a:pt x="20299" y="98323"/>
                </a:lnTo>
                <a:lnTo>
                  <a:pt x="43784" y="63523"/>
                </a:lnTo>
                <a:lnTo>
                  <a:pt x="74477" y="35092"/>
                </a:lnTo>
                <a:lnTo>
                  <a:pt x="111121" y="14291"/>
                </a:lnTo>
                <a:lnTo>
                  <a:pt x="152453" y="2379"/>
                </a:lnTo>
                <a:lnTo>
                  <a:pt x="181991" y="0"/>
                </a:lnTo>
                <a:lnTo>
                  <a:pt x="1637665" y="0"/>
                </a:lnTo>
                <a:lnTo>
                  <a:pt x="1681423" y="5284"/>
                </a:lnTo>
                <a:lnTo>
                  <a:pt x="1721332" y="20299"/>
                </a:lnTo>
                <a:lnTo>
                  <a:pt x="1756132" y="43784"/>
                </a:lnTo>
                <a:lnTo>
                  <a:pt x="1784563" y="74477"/>
                </a:lnTo>
                <a:lnTo>
                  <a:pt x="1805364" y="111121"/>
                </a:lnTo>
                <a:lnTo>
                  <a:pt x="1817276" y="152453"/>
                </a:lnTo>
                <a:lnTo>
                  <a:pt x="1819656" y="181991"/>
                </a:lnTo>
                <a:lnTo>
                  <a:pt x="1819656" y="1677289"/>
                </a:lnTo>
                <a:lnTo>
                  <a:pt x="1814371" y="1721047"/>
                </a:lnTo>
                <a:lnTo>
                  <a:pt x="1799356" y="1760956"/>
                </a:lnTo>
                <a:lnTo>
                  <a:pt x="1775871" y="1795756"/>
                </a:lnTo>
                <a:lnTo>
                  <a:pt x="1745178" y="1824187"/>
                </a:lnTo>
                <a:lnTo>
                  <a:pt x="1708534" y="1844988"/>
                </a:lnTo>
                <a:lnTo>
                  <a:pt x="1667202" y="1856900"/>
                </a:lnTo>
                <a:lnTo>
                  <a:pt x="1637665" y="1859280"/>
                </a:lnTo>
                <a:lnTo>
                  <a:pt x="181991" y="1859280"/>
                </a:lnTo>
                <a:lnTo>
                  <a:pt x="138232" y="1853995"/>
                </a:lnTo>
                <a:lnTo>
                  <a:pt x="98323" y="1838980"/>
                </a:lnTo>
                <a:lnTo>
                  <a:pt x="63523" y="1815495"/>
                </a:lnTo>
                <a:lnTo>
                  <a:pt x="35092" y="1784802"/>
                </a:lnTo>
                <a:lnTo>
                  <a:pt x="14291" y="1748158"/>
                </a:lnTo>
                <a:lnTo>
                  <a:pt x="2379" y="1706826"/>
                </a:lnTo>
                <a:lnTo>
                  <a:pt x="0" y="1677289"/>
                </a:lnTo>
                <a:lnTo>
                  <a:pt x="0" y="181991"/>
                </a:lnTo>
                <a:close/>
              </a:path>
            </a:pathLst>
          </a:custGeom>
          <a:ln w="9144">
            <a:solidFill>
              <a:srgbClr val="BE77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9107" y="2026920"/>
            <a:ext cx="1691640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1526" y="2047621"/>
            <a:ext cx="1605788" cy="690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1679" y="2435352"/>
            <a:ext cx="1589532" cy="559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4436" y="2449067"/>
            <a:ext cx="1682495" cy="574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4352" y="2455164"/>
            <a:ext cx="1504188" cy="4739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3528" y="3081528"/>
            <a:ext cx="1379220" cy="1136904"/>
          </a:xfrm>
          <a:custGeom>
            <a:avLst/>
            <a:gdLst/>
            <a:ahLst/>
            <a:cxnLst/>
            <a:rect l="l" t="t" r="r" b="b"/>
            <a:pathLst>
              <a:path w="1379220" h="1136903">
                <a:moveTo>
                  <a:pt x="0" y="113664"/>
                </a:moveTo>
                <a:lnTo>
                  <a:pt x="8062" y="71566"/>
                </a:lnTo>
                <a:lnTo>
                  <a:pt x="30165" y="36573"/>
                </a:lnTo>
                <a:lnTo>
                  <a:pt x="63183" y="11811"/>
                </a:lnTo>
                <a:lnTo>
                  <a:pt x="103993" y="406"/>
                </a:lnTo>
                <a:lnTo>
                  <a:pt x="113664" y="0"/>
                </a:lnTo>
                <a:lnTo>
                  <a:pt x="1265555" y="0"/>
                </a:lnTo>
                <a:lnTo>
                  <a:pt x="1307653" y="8062"/>
                </a:lnTo>
                <a:lnTo>
                  <a:pt x="1342646" y="30165"/>
                </a:lnTo>
                <a:lnTo>
                  <a:pt x="1367408" y="63183"/>
                </a:lnTo>
                <a:lnTo>
                  <a:pt x="1378813" y="103993"/>
                </a:lnTo>
                <a:lnTo>
                  <a:pt x="1379220" y="113664"/>
                </a:lnTo>
                <a:lnTo>
                  <a:pt x="1379220" y="1023239"/>
                </a:lnTo>
                <a:lnTo>
                  <a:pt x="1371157" y="1065337"/>
                </a:lnTo>
                <a:lnTo>
                  <a:pt x="1349054" y="1100330"/>
                </a:lnTo>
                <a:lnTo>
                  <a:pt x="1316036" y="1125092"/>
                </a:lnTo>
                <a:lnTo>
                  <a:pt x="1275226" y="1136497"/>
                </a:lnTo>
                <a:lnTo>
                  <a:pt x="1265555" y="1136904"/>
                </a:lnTo>
                <a:lnTo>
                  <a:pt x="113664" y="1136904"/>
                </a:lnTo>
                <a:lnTo>
                  <a:pt x="71566" y="1128841"/>
                </a:lnTo>
                <a:lnTo>
                  <a:pt x="36573" y="1106738"/>
                </a:lnTo>
                <a:lnTo>
                  <a:pt x="11811" y="1073720"/>
                </a:lnTo>
                <a:lnTo>
                  <a:pt x="406" y="1032910"/>
                </a:lnTo>
                <a:lnTo>
                  <a:pt x="0" y="1023239"/>
                </a:lnTo>
                <a:lnTo>
                  <a:pt x="0" y="113664"/>
                </a:lnTo>
                <a:close/>
              </a:path>
            </a:pathLst>
          </a:custGeom>
          <a:ln w="9144">
            <a:solidFill>
              <a:srgbClr val="BC9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5256" y="5114544"/>
            <a:ext cx="1351788" cy="557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58690" y="5134356"/>
            <a:ext cx="1265936" cy="4720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5260" y="4200144"/>
            <a:ext cx="1310639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7536" y="4094988"/>
            <a:ext cx="1472184" cy="824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27932" y="4219956"/>
            <a:ext cx="1225295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6692" y="2891028"/>
            <a:ext cx="1318260" cy="2316480"/>
          </a:xfrm>
          <a:custGeom>
            <a:avLst/>
            <a:gdLst/>
            <a:ahLst/>
            <a:cxnLst/>
            <a:rect l="l" t="t" r="r" b="b"/>
            <a:pathLst>
              <a:path w="1318260" h="2316479">
                <a:moveTo>
                  <a:pt x="0" y="131825"/>
                </a:moveTo>
                <a:lnTo>
                  <a:pt x="0" y="2184654"/>
                </a:lnTo>
                <a:lnTo>
                  <a:pt x="375" y="2194667"/>
                </a:lnTo>
                <a:lnTo>
                  <a:pt x="10417" y="2236076"/>
                </a:lnTo>
                <a:lnTo>
                  <a:pt x="32409" y="2271200"/>
                </a:lnTo>
                <a:lnTo>
                  <a:pt x="64031" y="2297717"/>
                </a:lnTo>
                <a:lnTo>
                  <a:pt x="102960" y="2313306"/>
                </a:lnTo>
                <a:lnTo>
                  <a:pt x="131825" y="2316480"/>
                </a:lnTo>
                <a:lnTo>
                  <a:pt x="1186434" y="2316480"/>
                </a:lnTo>
                <a:lnTo>
                  <a:pt x="1224637" y="2310852"/>
                </a:lnTo>
                <a:lnTo>
                  <a:pt x="1262114" y="2292585"/>
                </a:lnTo>
                <a:lnTo>
                  <a:pt x="1291758" y="2263915"/>
                </a:lnTo>
                <a:lnTo>
                  <a:pt x="1311247" y="2227164"/>
                </a:lnTo>
                <a:lnTo>
                  <a:pt x="1318260" y="2184654"/>
                </a:lnTo>
                <a:lnTo>
                  <a:pt x="1318260" y="131825"/>
                </a:lnTo>
                <a:lnTo>
                  <a:pt x="1312632" y="93622"/>
                </a:lnTo>
                <a:lnTo>
                  <a:pt x="1294365" y="56145"/>
                </a:lnTo>
                <a:lnTo>
                  <a:pt x="1265695" y="26501"/>
                </a:lnTo>
                <a:lnTo>
                  <a:pt x="1228944" y="7012"/>
                </a:lnTo>
                <a:lnTo>
                  <a:pt x="1186434" y="0"/>
                </a:lnTo>
                <a:lnTo>
                  <a:pt x="131825" y="0"/>
                </a:lnTo>
                <a:lnTo>
                  <a:pt x="93622" y="5627"/>
                </a:lnTo>
                <a:lnTo>
                  <a:pt x="56145" y="23894"/>
                </a:lnTo>
                <a:lnTo>
                  <a:pt x="26501" y="52564"/>
                </a:lnTo>
                <a:lnTo>
                  <a:pt x="7012" y="89315"/>
                </a:lnTo>
                <a:lnTo>
                  <a:pt x="0" y="131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6692" y="2891028"/>
            <a:ext cx="1318260" cy="2316480"/>
          </a:xfrm>
          <a:custGeom>
            <a:avLst/>
            <a:gdLst/>
            <a:ahLst/>
            <a:cxnLst/>
            <a:rect l="l" t="t" r="r" b="b"/>
            <a:pathLst>
              <a:path w="1318260" h="2316479">
                <a:moveTo>
                  <a:pt x="0" y="131825"/>
                </a:moveTo>
                <a:lnTo>
                  <a:pt x="7012" y="89315"/>
                </a:lnTo>
                <a:lnTo>
                  <a:pt x="26501" y="52564"/>
                </a:lnTo>
                <a:lnTo>
                  <a:pt x="56145" y="23894"/>
                </a:lnTo>
                <a:lnTo>
                  <a:pt x="93622" y="5627"/>
                </a:lnTo>
                <a:lnTo>
                  <a:pt x="131825" y="0"/>
                </a:lnTo>
                <a:lnTo>
                  <a:pt x="1186434" y="0"/>
                </a:lnTo>
                <a:lnTo>
                  <a:pt x="1228944" y="7012"/>
                </a:lnTo>
                <a:lnTo>
                  <a:pt x="1265695" y="26501"/>
                </a:lnTo>
                <a:lnTo>
                  <a:pt x="1294365" y="56145"/>
                </a:lnTo>
                <a:lnTo>
                  <a:pt x="1312632" y="93622"/>
                </a:lnTo>
                <a:lnTo>
                  <a:pt x="1318260" y="131825"/>
                </a:lnTo>
                <a:lnTo>
                  <a:pt x="1318260" y="2184654"/>
                </a:lnTo>
                <a:lnTo>
                  <a:pt x="1311247" y="2227164"/>
                </a:lnTo>
                <a:lnTo>
                  <a:pt x="1291758" y="2263915"/>
                </a:lnTo>
                <a:lnTo>
                  <a:pt x="1262114" y="2292585"/>
                </a:lnTo>
                <a:lnTo>
                  <a:pt x="1224637" y="2310852"/>
                </a:lnTo>
                <a:lnTo>
                  <a:pt x="1186434" y="2316480"/>
                </a:lnTo>
                <a:lnTo>
                  <a:pt x="131825" y="2316480"/>
                </a:lnTo>
                <a:lnTo>
                  <a:pt x="89315" y="2309467"/>
                </a:lnTo>
                <a:lnTo>
                  <a:pt x="52564" y="2289978"/>
                </a:lnTo>
                <a:lnTo>
                  <a:pt x="23894" y="2260334"/>
                </a:lnTo>
                <a:lnTo>
                  <a:pt x="5627" y="2222857"/>
                </a:lnTo>
                <a:lnTo>
                  <a:pt x="0" y="2184654"/>
                </a:lnTo>
                <a:lnTo>
                  <a:pt x="0" y="131825"/>
                </a:lnTo>
                <a:close/>
              </a:path>
            </a:pathLst>
          </a:custGeom>
          <a:ln w="9144">
            <a:solidFill>
              <a:srgbClr val="BBBB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0216" y="1751076"/>
            <a:ext cx="1897380" cy="10835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43015" y="1771447"/>
            <a:ext cx="1811274" cy="997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49824" y="2074164"/>
            <a:ext cx="1545335" cy="922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2120" y="2019300"/>
            <a:ext cx="1431035" cy="10744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92496" y="2093976"/>
            <a:ext cx="1459992" cy="8366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69480" y="2907791"/>
            <a:ext cx="1752600" cy="1513332"/>
          </a:xfrm>
          <a:custGeom>
            <a:avLst/>
            <a:gdLst/>
            <a:ahLst/>
            <a:cxnLst/>
            <a:rect l="l" t="t" r="r" b="b"/>
            <a:pathLst>
              <a:path w="1752600" h="1513332">
                <a:moveTo>
                  <a:pt x="0" y="151384"/>
                </a:moveTo>
                <a:lnTo>
                  <a:pt x="6140" y="108512"/>
                </a:lnTo>
                <a:lnTo>
                  <a:pt x="23395" y="70430"/>
                </a:lnTo>
                <a:lnTo>
                  <a:pt x="50017" y="38885"/>
                </a:lnTo>
                <a:lnTo>
                  <a:pt x="84258" y="15624"/>
                </a:lnTo>
                <a:lnTo>
                  <a:pt x="124370" y="2396"/>
                </a:lnTo>
                <a:lnTo>
                  <a:pt x="151384" y="0"/>
                </a:lnTo>
                <a:lnTo>
                  <a:pt x="1601216" y="0"/>
                </a:lnTo>
                <a:lnTo>
                  <a:pt x="1644087" y="6140"/>
                </a:lnTo>
                <a:lnTo>
                  <a:pt x="1682169" y="23395"/>
                </a:lnTo>
                <a:lnTo>
                  <a:pt x="1713714" y="50017"/>
                </a:lnTo>
                <a:lnTo>
                  <a:pt x="1736975" y="84258"/>
                </a:lnTo>
                <a:lnTo>
                  <a:pt x="1750203" y="124370"/>
                </a:lnTo>
                <a:lnTo>
                  <a:pt x="1752600" y="151384"/>
                </a:lnTo>
                <a:lnTo>
                  <a:pt x="1752600" y="1361948"/>
                </a:lnTo>
                <a:lnTo>
                  <a:pt x="1746459" y="1404819"/>
                </a:lnTo>
                <a:lnTo>
                  <a:pt x="1729204" y="1442901"/>
                </a:lnTo>
                <a:lnTo>
                  <a:pt x="1702582" y="1474446"/>
                </a:lnTo>
                <a:lnTo>
                  <a:pt x="1668341" y="1497707"/>
                </a:lnTo>
                <a:lnTo>
                  <a:pt x="1628229" y="1510935"/>
                </a:lnTo>
                <a:lnTo>
                  <a:pt x="1601216" y="1513332"/>
                </a:lnTo>
                <a:lnTo>
                  <a:pt x="151384" y="1513332"/>
                </a:lnTo>
                <a:lnTo>
                  <a:pt x="108512" y="1507191"/>
                </a:lnTo>
                <a:lnTo>
                  <a:pt x="70430" y="1489936"/>
                </a:lnTo>
                <a:lnTo>
                  <a:pt x="38885" y="1463314"/>
                </a:lnTo>
                <a:lnTo>
                  <a:pt x="15624" y="1429073"/>
                </a:lnTo>
                <a:lnTo>
                  <a:pt x="2396" y="1388961"/>
                </a:lnTo>
                <a:lnTo>
                  <a:pt x="0" y="1361948"/>
                </a:lnTo>
                <a:lnTo>
                  <a:pt x="0" y="151384"/>
                </a:lnTo>
                <a:close/>
              </a:path>
            </a:pathLst>
          </a:custGeom>
          <a:ln w="9143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7244" y="4351020"/>
            <a:ext cx="1310640" cy="57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78852" y="4245864"/>
            <a:ext cx="1488948" cy="8244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9916" y="4370832"/>
            <a:ext cx="1225295" cy="4876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370" y="187772"/>
            <a:ext cx="2850969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420"/>
              </a:lnSpc>
              <a:spcBef>
                <a:spcPts val="171"/>
              </a:spcBef>
            </a:pPr>
            <a:r>
              <a:rPr sz="3200" b="1" spc="0" dirty="0" smtClean="0">
                <a:latin typeface="Verdana"/>
                <a:cs typeface="Verdana"/>
              </a:rPr>
              <a:t>Felké</a:t>
            </a:r>
            <a:r>
              <a:rPr sz="3200" b="1" spc="-9" dirty="0" smtClean="0">
                <a:latin typeface="Verdana"/>
                <a:cs typeface="Verdana"/>
              </a:rPr>
              <a:t>s</a:t>
            </a:r>
            <a:r>
              <a:rPr sz="3200" b="1" spc="0" dirty="0" smtClean="0">
                <a:latin typeface="Verdana"/>
                <a:cs typeface="Verdana"/>
              </a:rPr>
              <a:t>zü</a:t>
            </a:r>
            <a:r>
              <a:rPr sz="3200" b="1" spc="-9" dirty="0" smtClean="0">
                <a:latin typeface="Verdana"/>
                <a:cs typeface="Verdana"/>
              </a:rPr>
              <a:t>l</a:t>
            </a:r>
            <a:r>
              <a:rPr sz="3200" b="1" spc="0" dirty="0" smtClean="0">
                <a:latin typeface="Verdana"/>
                <a:cs typeface="Verdana"/>
              </a:rPr>
              <a:t>és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820"/>
              </a:lnSpc>
              <a:spcBef>
                <a:spcPts val="19"/>
              </a:spcBef>
            </a:pPr>
            <a:r>
              <a:rPr sz="4800" b="1" spc="0" baseline="-1714" dirty="0" smtClean="0">
                <a:latin typeface="Verdana"/>
                <a:cs typeface="Verdana"/>
              </a:rPr>
              <a:t>a </a:t>
            </a:r>
            <a:r>
              <a:rPr sz="4800" b="1" spc="4" baseline="-1714" dirty="0" smtClean="0">
                <a:latin typeface="Verdana"/>
                <a:cs typeface="Verdana"/>
              </a:rPr>
              <a:t>m</a:t>
            </a:r>
            <a:r>
              <a:rPr sz="4800" b="1" spc="0" baseline="-1714" dirty="0" smtClean="0">
                <a:latin typeface="Verdana"/>
                <a:cs typeface="Verdana"/>
              </a:rPr>
              <a:t>in</a:t>
            </a:r>
            <a:r>
              <a:rPr sz="4800" b="1" spc="-9" baseline="-1714" dirty="0" smtClean="0">
                <a:latin typeface="Verdana"/>
                <a:cs typeface="Verdana"/>
              </a:rPr>
              <a:t>ő</a:t>
            </a:r>
            <a:r>
              <a:rPr sz="4800" b="1" spc="0" baseline="-1714" dirty="0" smtClean="0">
                <a:latin typeface="Verdana"/>
                <a:cs typeface="Verdana"/>
              </a:rPr>
              <a:t>síté</a:t>
            </a:r>
            <a:r>
              <a:rPr sz="4800" b="1" spc="-14" baseline="-1714" dirty="0" smtClean="0">
                <a:latin typeface="Verdana"/>
                <a:cs typeface="Verdana"/>
              </a:rPr>
              <a:t>s</a:t>
            </a:r>
            <a:r>
              <a:rPr sz="4800" b="1" spc="0" baseline="-1714" dirty="0" smtClean="0">
                <a:latin typeface="Verdana"/>
                <a:cs typeface="Verdana"/>
              </a:rPr>
              <a:t>i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9693" y="675452"/>
            <a:ext cx="211934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eljárá</a:t>
            </a:r>
            <a:r>
              <a:rPr sz="3200" b="1" spc="-14" dirty="0" smtClean="0">
                <a:latin typeface="Verdana"/>
                <a:cs typeface="Verdana"/>
              </a:rPr>
              <a:t>s</a:t>
            </a:r>
            <a:r>
              <a:rPr sz="3200" b="1" spc="0" dirty="0" smtClean="0">
                <a:latin typeface="Verdana"/>
                <a:cs typeface="Verdana"/>
              </a:rPr>
              <a:t>ra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7690" y="2142363"/>
            <a:ext cx="1156817" cy="2966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945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endParaRPr sz="1800">
              <a:latin typeface="Calibri"/>
              <a:cs typeface="Calibri"/>
            </a:endParaRPr>
          </a:p>
          <a:p>
            <a:pPr marL="156972" marR="163601" algn="ctr">
              <a:lnSpc>
                <a:spcPts val="1970"/>
              </a:lnSpc>
              <a:spcBef>
                <a:spcPts val="1"/>
              </a:spcBef>
            </a:pP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51815" marR="59588" algn="ctr">
              <a:lnSpc>
                <a:spcPts val="1980"/>
              </a:lnSpc>
              <a:spcBef>
                <a:spcPts val="0"/>
              </a:spcBef>
            </a:pP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25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-50" baseline="303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  <a:p>
            <a:pPr marL="12700" marR="113336">
              <a:lnSpc>
                <a:spcPct val="99995"/>
              </a:lnSpc>
              <a:spcBef>
                <a:spcPts val="15"/>
              </a:spcBef>
            </a:pPr>
            <a:r>
              <a:rPr sz="1800" b="1" spc="0" dirty="0" smtClean="0">
                <a:latin typeface="Calibri"/>
                <a:cs typeface="Calibri"/>
              </a:rPr>
              <a:t>A </a:t>
            </a:r>
            <a:r>
              <a:rPr sz="1800" b="1" spc="-39" dirty="0" smtClean="0">
                <a:latin typeface="Calibri"/>
                <a:cs typeface="Calibri"/>
              </a:rPr>
              <a:t>f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44" dirty="0" smtClean="0">
                <a:latin typeface="Calibri"/>
                <a:cs typeface="Calibri"/>
              </a:rPr>
              <a:t>k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rt mi</a:t>
            </a:r>
            <a:r>
              <a:rPr sz="1800" b="1" spc="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í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-4" dirty="0" smtClean="0">
                <a:latin typeface="Calibri"/>
                <a:cs typeface="Calibri"/>
              </a:rPr>
              <a:t>ő</a:t>
            </a:r>
            <a:r>
              <a:rPr sz="1800" b="1" spc="0" dirty="0" smtClean="0">
                <a:latin typeface="Calibri"/>
                <a:cs typeface="Calibri"/>
              </a:rPr>
              <a:t>- bi</a:t>
            </a:r>
            <a:r>
              <a:rPr sz="1800" b="1" spc="-25" dirty="0" smtClean="0">
                <a:latin typeface="Calibri"/>
                <a:cs typeface="Calibri"/>
              </a:rPr>
              <a:t>z</a:t>
            </a:r>
            <a:r>
              <a:rPr sz="1800" b="1" spc="0" dirty="0" smtClean="0">
                <a:latin typeface="Calibri"/>
                <a:cs typeface="Calibri"/>
              </a:rPr>
              <a:t>o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tsági </a:t>
            </a:r>
            <a:r>
              <a:rPr sz="1800" b="1" spc="-9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a</a:t>
            </a:r>
            <a:r>
              <a:rPr sz="1800" b="1" spc="-14" dirty="0" smtClean="0">
                <a:latin typeface="Calibri"/>
                <a:cs typeface="Calibri"/>
              </a:rPr>
              <a:t>g</a:t>
            </a:r>
            <a:r>
              <a:rPr sz="1800" b="1" spc="0" dirty="0" smtClean="0">
                <a:latin typeface="Calibri"/>
                <a:cs typeface="Calibri"/>
              </a:rPr>
              <a:t>ok </a:t>
            </a:r>
            <a:r>
              <a:rPr sz="1800" b="1" spc="-14" dirty="0" smtClean="0">
                <a:latin typeface="Calibri"/>
                <a:cs typeface="Calibri"/>
              </a:rPr>
              <a:t>á</a:t>
            </a:r>
            <a:r>
              <a:rPr sz="1800" b="1" spc="-25" dirty="0" smtClean="0">
                <a:latin typeface="Calibri"/>
                <a:cs typeface="Calibri"/>
              </a:rPr>
              <a:t>tt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ki</a:t>
            </a:r>
            <a:r>
              <a:rPr sz="1800" b="1" spc="-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tik, 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r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-50" dirty="0" smtClean="0">
                <a:latin typeface="Calibri"/>
                <a:cs typeface="Calibri"/>
              </a:rPr>
              <a:t>k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9" dirty="0" smtClean="0">
                <a:latin typeface="Calibri"/>
                <a:cs typeface="Calibri"/>
              </a:rPr>
              <a:t>i</a:t>
            </a:r>
            <a:r>
              <a:rPr sz="1800" b="1" spc="0" dirty="0" smtClean="0">
                <a:latin typeface="Calibri"/>
                <a:cs typeface="Calibri"/>
              </a:rPr>
              <a:t>k</a:t>
            </a:r>
            <a:r>
              <a:rPr sz="1800" b="1" spc="-3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a </a:t>
            </a:r>
            <a:r>
              <a:rPr sz="1800" b="1" spc="-39" dirty="0" smtClean="0">
                <a:latin typeface="Calibri"/>
                <a:cs typeface="Calibri"/>
              </a:rPr>
              <a:t>f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l</a:t>
            </a:r>
            <a:r>
              <a:rPr sz="1800" b="1" spc="-9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öl</a:t>
            </a:r>
            <a:r>
              <a:rPr sz="1800" b="1" spc="-4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ö</a:t>
            </a:r>
            <a:r>
              <a:rPr sz="1800" b="1" spc="-19" dirty="0" smtClean="0">
                <a:latin typeface="Calibri"/>
                <a:cs typeface="Calibri"/>
              </a:rPr>
              <a:t>t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-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ort</a:t>
            </a: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ól</a:t>
            </a:r>
            <a:r>
              <a:rPr sz="2700" b="1" spc="-4" baseline="1517" dirty="0" smtClean="0">
                <a:latin typeface="Calibri"/>
                <a:cs typeface="Calibri"/>
              </a:rPr>
              <a:t>i</a:t>
            </a:r>
            <a:r>
              <a:rPr sz="2700" b="1" spc="-9" baseline="1517" dirty="0" smtClean="0">
                <a:latin typeface="Calibri"/>
                <a:cs typeface="Calibri"/>
              </a:rPr>
              <a:t>ó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906" y="2573401"/>
            <a:ext cx="1666416" cy="1986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2156" marR="29157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-19" baseline="303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2700" b="1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olás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576"/>
              </a:spcBef>
            </a:pPr>
            <a:r>
              <a:rPr sz="1800" b="1" spc="0" dirty="0" smtClean="0">
                <a:latin typeface="Calibri"/>
                <a:cs typeface="Calibri"/>
              </a:rPr>
              <a:t>A mi</a:t>
            </a:r>
            <a:r>
              <a:rPr sz="1800" b="1" spc="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ő</a:t>
            </a:r>
            <a:r>
              <a:rPr sz="1800" b="1" spc="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í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-4" dirty="0" smtClean="0">
                <a:latin typeface="Calibri"/>
                <a:cs typeface="Calibri"/>
              </a:rPr>
              <a:t>é</a:t>
            </a:r>
            <a:r>
              <a:rPr sz="1800" b="1" spc="-9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i 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4" dirty="0" smtClean="0">
                <a:latin typeface="Calibri"/>
                <a:cs typeface="Calibri"/>
              </a:rPr>
              <a:t>er</a:t>
            </a:r>
            <a:r>
              <a:rPr sz="1800" b="1" spc="0" dirty="0" smtClean="0">
                <a:latin typeface="Calibri"/>
                <a:cs typeface="Calibri"/>
              </a:rPr>
              <a:t>v</a:t>
            </a:r>
            <a:r>
              <a:rPr sz="1800" b="1" spc="4" dirty="0" smtClean="0">
                <a:latin typeface="Calibri"/>
                <a:cs typeface="Calibri"/>
              </a:rPr>
              <a:t>b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19" dirty="0" smtClean="0">
                <a:latin typeface="Calibri"/>
                <a:cs typeface="Calibri"/>
              </a:rPr>
              <a:t> </a:t>
            </a:r>
            <a:r>
              <a:rPr sz="1800" b="1" spc="-50" dirty="0" smtClean="0">
                <a:latin typeface="Calibri"/>
                <a:cs typeface="Calibri"/>
              </a:rPr>
              <a:t>k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rül</a:t>
            </a:r>
            <a:r>
              <a:rPr sz="1800" b="1" spc="9" dirty="0" smtClean="0">
                <a:latin typeface="Calibri"/>
                <a:cs typeface="Calibri"/>
              </a:rPr>
              <a:t>é</a:t>
            </a:r>
            <a:r>
              <a:rPr sz="1800" b="1" spc="-9" dirty="0" smtClean="0">
                <a:latin typeface="Calibri"/>
                <a:cs typeface="Calibri"/>
              </a:rPr>
              <a:t>s</a:t>
            </a:r>
            <a:r>
              <a:rPr sz="1800" b="1" spc="-25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ől má</a:t>
            </a:r>
            <a:r>
              <a:rPr sz="1800" b="1" spc="-4" dirty="0" smtClean="0">
                <a:latin typeface="Calibri"/>
                <a:cs typeface="Calibri"/>
              </a:rPr>
              <a:t>j</a:t>
            </a:r>
            <a:r>
              <a:rPr sz="1800" b="1" spc="0" dirty="0" smtClean="0">
                <a:latin typeface="Calibri"/>
                <a:cs typeface="Calibri"/>
              </a:rPr>
              <a:t>us</a:t>
            </a:r>
            <a:r>
              <a:rPr sz="1800" b="1" spc="-4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3</a:t>
            </a:r>
            <a:r>
              <a:rPr sz="1800" b="1" spc="-4" dirty="0" smtClean="0">
                <a:latin typeface="Calibri"/>
                <a:cs typeface="Calibri"/>
              </a:rPr>
              <a:t>1</a:t>
            </a:r>
            <a:r>
              <a:rPr sz="1800" b="1" spc="0" dirty="0" smtClean="0">
                <a:latin typeface="Calibri"/>
                <a:cs typeface="Calibri"/>
              </a:rPr>
              <a:t>-ig a mi</a:t>
            </a:r>
            <a:r>
              <a:rPr sz="1800" b="1" spc="4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i</a:t>
            </a:r>
            <a:r>
              <a:rPr sz="1800" b="1" spc="-9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z</a:t>
            </a:r>
            <a:r>
              <a:rPr sz="1800" b="1" spc="-19" dirty="0" smtClean="0">
                <a:latin typeface="Calibri"/>
                <a:cs typeface="Calibri"/>
              </a:rPr>
              <a:t>t</a:t>
            </a:r>
            <a:r>
              <a:rPr sz="1800" b="1" spc="-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r</a:t>
            </a:r>
            <a:r>
              <a:rPr sz="1800" b="1" spc="-39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r</a:t>
            </a:r>
            <a:r>
              <a:rPr sz="1800" b="1" spc="-25" dirty="0" smtClean="0">
                <a:latin typeface="Calibri"/>
                <a:cs typeface="Calibri"/>
              </a:rPr>
              <a:t>t</a:t>
            </a:r>
            <a:r>
              <a:rPr sz="1800" b="1" spc="4" dirty="0" smtClean="0">
                <a:latin typeface="Calibri"/>
                <a:cs typeface="Calibri"/>
              </a:rPr>
              <a:t>e</a:t>
            </a:r>
            <a:r>
              <a:rPr sz="1800" b="1" spc="0" dirty="0" smtClean="0">
                <a:latin typeface="Calibri"/>
                <a:cs typeface="Calibri"/>
              </a:rPr>
              <a:t>síti a </a:t>
            </a:r>
            <a:r>
              <a:rPr sz="1800" b="1" spc="9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ped</a:t>
            </a:r>
            <a:r>
              <a:rPr sz="1800" b="1" spc="0" dirty="0" smtClean="0">
                <a:latin typeface="Calibri"/>
                <a:cs typeface="Calibri"/>
              </a:rPr>
              <a:t>a</a:t>
            </a:r>
            <a:r>
              <a:rPr sz="1800" b="1" spc="-25" dirty="0" smtClean="0">
                <a:latin typeface="Calibri"/>
                <a:cs typeface="Calibri"/>
              </a:rPr>
              <a:t>g</a:t>
            </a:r>
            <a:r>
              <a:rPr sz="1800" b="1" spc="0" dirty="0" smtClean="0">
                <a:latin typeface="Calibri"/>
                <a:cs typeface="Calibri"/>
              </a:rPr>
              <a:t>ó</a:t>
            </a:r>
            <a:r>
              <a:rPr sz="1800" b="1" spc="-9" dirty="0" smtClean="0">
                <a:latin typeface="Calibri"/>
                <a:cs typeface="Calibri"/>
              </a:rPr>
              <a:t>g</a:t>
            </a:r>
            <a:r>
              <a:rPr sz="1800" b="1" spc="4" dirty="0" smtClean="0">
                <a:latin typeface="Calibri"/>
                <a:cs typeface="Calibri"/>
              </a:rPr>
              <a:t>u</a:t>
            </a:r>
            <a:r>
              <a:rPr sz="1800" b="1" spc="-34" dirty="0" smtClean="0">
                <a:latin typeface="Calibri"/>
                <a:cs typeface="Calibri"/>
              </a:rPr>
              <a:t>s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r>
              <a:rPr sz="1800" b="1" spc="-25" dirty="0" smtClean="0">
                <a:latin typeface="Calibri"/>
                <a:cs typeface="Calibri"/>
              </a:rPr>
              <a:t> </a:t>
            </a:r>
            <a:r>
              <a:rPr sz="1800" b="1" spc="4" dirty="0" smtClean="0">
                <a:latin typeface="Calibri"/>
                <a:cs typeface="Calibri"/>
              </a:rPr>
              <a:t>é</a:t>
            </a:r>
            <a:r>
              <a:rPr sz="1800" b="1" spc="0" dirty="0" smtClean="0">
                <a:latin typeface="Calibri"/>
                <a:cs typeface="Calibri"/>
              </a:rPr>
              <a:t>s a m</a:t>
            </a:r>
            <a:r>
              <a:rPr sz="1800" b="1" spc="4" dirty="0" smtClean="0">
                <a:latin typeface="Calibri"/>
                <a:cs typeface="Calibri"/>
              </a:rPr>
              <a:t>un</a:t>
            </a:r>
            <a:r>
              <a:rPr sz="1800" b="1" spc="-25" dirty="0" smtClean="0">
                <a:latin typeface="Calibri"/>
                <a:cs typeface="Calibri"/>
              </a:rPr>
              <a:t>k</a:t>
            </a:r>
            <a:r>
              <a:rPr sz="1800" b="1" spc="0" dirty="0" smtClean="0">
                <a:latin typeface="Calibri"/>
                <a:cs typeface="Calibri"/>
              </a:rPr>
              <a:t>ál</a:t>
            </a:r>
            <a:r>
              <a:rPr sz="1800" b="1" spc="-14" dirty="0" smtClean="0">
                <a:latin typeface="Calibri"/>
                <a:cs typeface="Calibri"/>
              </a:rPr>
              <a:t>tat</a:t>
            </a:r>
            <a:r>
              <a:rPr sz="1800" b="1" spc="-9" dirty="0" smtClean="0">
                <a:latin typeface="Calibri"/>
                <a:cs typeface="Calibri"/>
              </a:rPr>
              <a:t>ó</a:t>
            </a:r>
            <a:r>
              <a:rPr sz="1800" b="1" spc="0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2709672"/>
            <a:ext cx="1314028" cy="2896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832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Az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ad</a:t>
            </a:r>
            <a:r>
              <a:rPr sz="2700" b="1" spc="4" baseline="3034" dirty="0" smtClean="0">
                <a:latin typeface="Calibri"/>
                <a:cs typeface="Calibri"/>
              </a:rPr>
              <a:t>o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t év</a:t>
            </a:r>
            <a:endParaRPr sz="1800" dirty="0">
              <a:latin typeface="Calibri"/>
              <a:cs typeface="Calibri"/>
            </a:endParaRPr>
          </a:p>
          <a:p>
            <a:pPr marL="12700" marR="26832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má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ci</a:t>
            </a:r>
            <a:r>
              <a:rPr sz="2700" b="1" spc="9" baseline="1517" dirty="0" smtClean="0">
                <a:latin typeface="Calibri"/>
                <a:cs typeface="Calibri"/>
              </a:rPr>
              <a:t>u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r>
              <a:rPr sz="2700" b="1" spc="-1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31.</a:t>
            </a:r>
            <a:endParaRPr sz="1800" dirty="0">
              <a:latin typeface="Calibri"/>
              <a:cs typeface="Calibri"/>
            </a:endParaRPr>
          </a:p>
          <a:p>
            <a:pPr marL="12700" marR="26832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apjáig</a:t>
            </a:r>
            <a:r>
              <a:rPr sz="2700" b="1" spc="396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12700" marR="26832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ped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14" baseline="1517" dirty="0" smtClean="0">
                <a:latin typeface="Calibri"/>
                <a:cs typeface="Calibri"/>
              </a:rPr>
              <a:t>g</a:t>
            </a:r>
            <a:r>
              <a:rPr sz="2700" b="1" spc="-9" baseline="1517" dirty="0" smtClean="0">
                <a:latin typeface="Calibri"/>
                <a:cs typeface="Calibri"/>
              </a:rPr>
              <a:t>ó</a:t>
            </a: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u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12700" marR="26832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jel</a:t>
            </a:r>
            <a:r>
              <a:rPr sz="2700" b="1" spc="9" baseline="1517" dirty="0" smtClean="0">
                <a:latin typeface="Calibri"/>
                <a:cs typeface="Calibri"/>
              </a:rPr>
              <a:t>e</a:t>
            </a:r>
            <a:r>
              <a:rPr sz="2700" b="1" spc="-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r>
              <a:rPr sz="2700" b="1" spc="-59" baseline="1517" dirty="0" smtClean="0">
                <a:latin typeface="Calibri"/>
                <a:cs typeface="Calibri"/>
              </a:rPr>
              <a:t>k</a:t>
            </a:r>
            <a:r>
              <a:rPr sz="2700" b="1" spc="-19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z</a:t>
            </a:r>
            <a:r>
              <a:rPr sz="2700" b="1" spc="-4" baseline="1517" dirty="0" smtClean="0">
                <a:latin typeface="Calibri"/>
                <a:cs typeface="Calibri"/>
              </a:rPr>
              <a:t>i</a:t>
            </a:r>
            <a:r>
              <a:rPr sz="2700" b="1" spc="0" baseline="1517" dirty="0" smtClean="0">
                <a:latin typeface="Calibri"/>
                <a:cs typeface="Calibri"/>
              </a:rPr>
              <a:t>k</a:t>
            </a:r>
            <a:r>
              <a:rPr sz="2700" b="1" spc="-3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marL="12700" marR="26832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mi</a:t>
            </a:r>
            <a:r>
              <a:rPr sz="2700" b="1" spc="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ő</a:t>
            </a:r>
            <a:r>
              <a:rPr sz="2700" b="1" spc="4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í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-4" baseline="1517" dirty="0" smtClean="0">
                <a:latin typeface="Calibri"/>
                <a:cs typeface="Calibri"/>
              </a:rPr>
              <a:t>é</a:t>
            </a: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endParaRPr sz="1800" dirty="0">
              <a:latin typeface="Calibri"/>
              <a:cs typeface="Calibri"/>
            </a:endParaRPr>
          </a:p>
          <a:p>
            <a:pPr marL="208686" indent="-195986">
              <a:lnSpc>
                <a:spcPts val="2197"/>
              </a:lnSpc>
              <a:spcBef>
                <a:spcPts val="27"/>
              </a:spcBef>
            </a:pP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4" dirty="0" smtClean="0">
                <a:latin typeface="Calibri"/>
                <a:cs typeface="Calibri"/>
              </a:rPr>
              <a:t>l</a:t>
            </a:r>
            <a:r>
              <a:rPr sz="1800" b="1" spc="0" dirty="0" smtClean="0">
                <a:latin typeface="Calibri"/>
                <a:cs typeface="Calibri"/>
              </a:rPr>
              <a:t>j</a:t>
            </a:r>
            <a:r>
              <a:rPr sz="1800" b="1" spc="-4" dirty="0" smtClean="0">
                <a:latin typeface="Calibri"/>
                <a:cs typeface="Calibri"/>
              </a:rPr>
              <a:t>á</a:t>
            </a:r>
            <a:r>
              <a:rPr sz="1800" b="1" spc="-3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ás</a:t>
            </a:r>
            <a:r>
              <a:rPr sz="1800" b="1" spc="-39" dirty="0" smtClean="0">
                <a:latin typeface="Calibri"/>
                <a:cs typeface="Calibri"/>
              </a:rPr>
              <a:t>r</a:t>
            </a:r>
            <a:r>
              <a:rPr sz="1800" b="1" spc="0" dirty="0" smtClean="0">
                <a:latin typeface="Calibri"/>
                <a:cs typeface="Calibri"/>
              </a:rPr>
              <a:t>a </a:t>
            </a:r>
            <a:endParaRPr sz="1700" dirty="0">
              <a:latin typeface="Calibri"/>
              <a:cs typeface="Calibri"/>
            </a:endParaRPr>
          </a:p>
          <a:p>
            <a:pPr marL="208686">
              <a:lnSpc>
                <a:spcPts val="2075"/>
              </a:lnSpc>
            </a:pP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7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7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endParaRPr sz="1700" dirty="0">
              <a:latin typeface="Calibri"/>
              <a:cs typeface="Calibri"/>
            </a:endParaRPr>
          </a:p>
          <a:p>
            <a:pPr marL="208686">
              <a:lnSpc>
                <a:spcPts val="2075"/>
              </a:lnSpc>
            </a:pPr>
            <a:r>
              <a:rPr sz="17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b="1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ólió </a:t>
            </a:r>
            <a:endParaRPr sz="1700" dirty="0">
              <a:latin typeface="Calibri"/>
              <a:cs typeface="Calibri"/>
            </a:endParaRPr>
          </a:p>
          <a:p>
            <a:pPr marL="208686">
              <a:lnSpc>
                <a:spcPts val="2075"/>
              </a:lnSpc>
            </a:pPr>
            <a:r>
              <a:rPr sz="17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öl</a:t>
            </a:r>
            <a:r>
              <a:rPr sz="17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700" b="1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3134" y="3006852"/>
            <a:ext cx="1677720" cy="1867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Eg</a:t>
            </a:r>
            <a:r>
              <a:rPr sz="2700" b="1" spc="-29" baseline="3034" dirty="0" smtClean="0">
                <a:latin typeface="Calibri"/>
                <a:cs typeface="Calibri"/>
              </a:rPr>
              <a:t>y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z</a:t>
            </a:r>
            <a:r>
              <a:rPr sz="2700" b="1" spc="-19" baseline="3034" dirty="0" smtClean="0"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tik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ó</a:t>
            </a:r>
            <a:r>
              <a:rPr sz="2700" b="1" spc="-34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al</a:t>
            </a:r>
            <a:r>
              <a:rPr sz="2700" b="1" spc="-14" baseline="1517" dirty="0" smtClean="0">
                <a:latin typeface="Calibri"/>
                <a:cs typeface="Calibri"/>
              </a:rPr>
              <a:t>át</a:t>
            </a:r>
            <a:r>
              <a:rPr sz="2700" b="1" spc="0" baseline="1517" dirty="0" smtClean="0">
                <a:latin typeface="Calibri"/>
                <a:cs typeface="Calibri"/>
              </a:rPr>
              <a:t>o</a:t>
            </a:r>
            <a:r>
              <a:rPr sz="2700" b="1" spc="-34" baseline="1517" dirty="0" smtClean="0">
                <a:latin typeface="Calibri"/>
                <a:cs typeface="Calibri"/>
              </a:rPr>
              <a:t>g</a:t>
            </a:r>
            <a:r>
              <a:rPr sz="2700" b="1" spc="-14" baseline="1517" dirty="0" smtClean="0">
                <a:latin typeface="Calibri"/>
                <a:cs typeface="Calibri"/>
              </a:rPr>
              <a:t>a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ás,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illet</a:t>
            </a:r>
            <a:r>
              <a:rPr sz="2700" b="1" spc="-14" baseline="1517" dirty="0" smtClean="0">
                <a:latin typeface="Calibri"/>
                <a:cs typeface="Calibri"/>
              </a:rPr>
              <a:t>v</a:t>
            </a:r>
            <a:r>
              <a:rPr sz="2700" b="1" spc="0" baseline="1517" dirty="0" smtClean="0">
                <a:latin typeface="Calibri"/>
                <a:cs typeface="Calibri"/>
              </a:rPr>
              <a:t>e</a:t>
            </a:r>
            <a:r>
              <a:rPr sz="2700" b="1" spc="-3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64516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-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ort</a:t>
            </a: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ól</a:t>
            </a:r>
            <a:r>
              <a:rPr sz="2700" b="1" spc="-4" baseline="1517" dirty="0" smtClean="0">
                <a:latin typeface="Calibri"/>
                <a:cs typeface="Calibri"/>
              </a:rPr>
              <a:t>i</a:t>
            </a:r>
            <a:r>
              <a:rPr sz="2700" b="1" spc="-9" baseline="1517" dirty="0" smtClean="0">
                <a:latin typeface="Calibri"/>
                <a:cs typeface="Calibri"/>
              </a:rPr>
              <a:t>óv</a:t>
            </a:r>
            <a:r>
              <a:rPr sz="2700" b="1" spc="-4" baseline="1517" dirty="0" smtClean="0">
                <a:latin typeface="Calibri"/>
                <a:cs typeface="Calibri"/>
              </a:rPr>
              <a:t>édé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id</a:t>
            </a:r>
            <a:r>
              <a:rPr sz="2700" b="1" spc="4" baseline="1517" dirty="0" smtClean="0">
                <a:latin typeface="Calibri"/>
                <a:cs typeface="Calibri"/>
              </a:rPr>
              <a:t>ő</a:t>
            </a:r>
            <a:r>
              <a:rPr sz="2700" b="1" spc="0" baseline="1517" dirty="0" smtClean="0">
                <a:latin typeface="Calibri"/>
                <a:cs typeface="Calibri"/>
              </a:rPr>
              <a:t>p</a:t>
            </a:r>
            <a:r>
              <a:rPr sz="2700" b="1" spc="-4" baseline="1517" dirty="0" smtClean="0">
                <a:latin typeface="Calibri"/>
                <a:cs typeface="Calibri"/>
              </a:rPr>
              <a:t>o</a:t>
            </a:r>
            <a:r>
              <a:rPr sz="2700" b="1" spc="-19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tj</a:t>
            </a:r>
            <a:r>
              <a:rPr sz="2700" b="1" spc="-19" baseline="1517" dirty="0" smtClean="0">
                <a:latin typeface="Calibri"/>
                <a:cs typeface="Calibri"/>
              </a:rPr>
              <a:t>á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458850" marR="53900" indent="184404">
              <a:lnSpc>
                <a:spcPts val="1970"/>
              </a:lnSpc>
              <a:spcBef>
                <a:spcPts val="30"/>
              </a:spcBef>
            </a:pP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őp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ont 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3754" y="3152140"/>
            <a:ext cx="1410487" cy="802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 smtClean="0">
                <a:latin typeface="Calibri"/>
                <a:cs typeface="Calibri"/>
              </a:rPr>
              <a:t>L</a:t>
            </a:r>
            <a:r>
              <a:rPr sz="2700" b="1" spc="4" baseline="3034" dirty="0" smtClean="0">
                <a:latin typeface="Calibri"/>
                <a:cs typeface="Calibri"/>
              </a:rPr>
              <a:t>eh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-14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ő</a:t>
            </a:r>
            <a:r>
              <a:rPr sz="2700" b="1" spc="-4" baseline="3034" dirty="0" smtClean="0">
                <a:latin typeface="Calibri"/>
                <a:cs typeface="Calibri"/>
              </a:rPr>
              <a:t>sé</a:t>
            </a:r>
            <a:r>
              <a:rPr sz="2700" b="1" spc="0" baseline="3034" dirty="0" smtClean="0">
                <a:latin typeface="Calibri"/>
                <a:cs typeface="Calibri"/>
              </a:rPr>
              <a:t>g</a:t>
            </a:r>
            <a:r>
              <a:rPr sz="2700" b="1" spc="-34" baseline="3034" dirty="0" smtClean="0">
                <a:latin typeface="Calibri"/>
                <a:cs typeface="Calibri"/>
              </a:rPr>
              <a:t> </a:t>
            </a:r>
            <a:r>
              <a:rPr sz="2700" b="1" spc="-25" baseline="3034" dirty="0" smtClean="0">
                <a:latin typeface="Calibri"/>
                <a:cs typeface="Calibri"/>
              </a:rPr>
              <a:t>v</a:t>
            </a:r>
            <a:r>
              <a:rPr sz="2700" b="1" spc="0" baseline="3034" dirty="0" smtClean="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az </a:t>
            </a:r>
            <a:r>
              <a:rPr sz="2700" b="1" spc="9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-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ort</a:t>
            </a: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ó</a:t>
            </a:r>
            <a:r>
              <a:rPr sz="2700" b="1" spc="-4" baseline="1517" dirty="0" smtClean="0">
                <a:latin typeface="Calibri"/>
                <a:cs typeface="Calibri"/>
              </a:rPr>
              <a:t>l</a:t>
            </a:r>
            <a:r>
              <a:rPr sz="2700" b="1" spc="0" baseline="1517" dirty="0" smtClean="0">
                <a:latin typeface="Calibri"/>
                <a:cs typeface="Calibri"/>
              </a:rPr>
              <a:t>ió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mó</a:t>
            </a:r>
            <a:r>
              <a:rPr sz="2700" b="1" spc="4" baseline="1517" dirty="0" smtClean="0">
                <a:latin typeface="Calibri"/>
                <a:cs typeface="Calibri"/>
              </a:rPr>
              <a:t>d</a:t>
            </a:r>
            <a:r>
              <a:rPr sz="2700" b="1" spc="0" baseline="1517" dirty="0" smtClean="0">
                <a:latin typeface="Calibri"/>
                <a:cs typeface="Calibri"/>
              </a:rPr>
              <a:t>o</a:t>
            </a:r>
            <a:r>
              <a:rPr sz="2700" b="1" spc="4" baseline="1517" dirty="0" smtClean="0">
                <a:latin typeface="Calibri"/>
                <a:cs typeface="Calibri"/>
              </a:rPr>
              <a:t>s</a:t>
            </a:r>
            <a:r>
              <a:rPr sz="2700" b="1" spc="-9" baseline="1517" dirty="0" smtClean="0">
                <a:latin typeface="Calibri"/>
                <a:cs typeface="Calibri"/>
              </a:rPr>
              <a:t>í</a:t>
            </a: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8351" y="4219956"/>
            <a:ext cx="1158112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848" marR="34289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700" b="1" spc="-29" baseline="3034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mó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7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ása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732" y="1178052"/>
            <a:ext cx="8933688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1548" y="1239012"/>
            <a:ext cx="2799588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404" y="1197864"/>
            <a:ext cx="8848344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732" y="1927860"/>
            <a:ext cx="8933688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6720" y="1859280"/>
            <a:ext cx="8430768" cy="987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404" y="1947672"/>
            <a:ext cx="8848344" cy="713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732" y="2677668"/>
            <a:ext cx="8933688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756" y="2763012"/>
            <a:ext cx="8599932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404" y="2697479"/>
            <a:ext cx="8848344" cy="713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732" y="3427476"/>
            <a:ext cx="8933688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716" y="3512820"/>
            <a:ext cx="8424672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404" y="3447288"/>
            <a:ext cx="8848344" cy="7132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732" y="4177284"/>
            <a:ext cx="8933688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4236" y="4108704"/>
            <a:ext cx="8613648" cy="9875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404" y="4197096"/>
            <a:ext cx="8848344" cy="7132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732" y="4925568"/>
            <a:ext cx="8933688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5036" y="5010912"/>
            <a:ext cx="3364991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404" y="4945380"/>
            <a:ext cx="8848344" cy="7147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575757"/>
            <a:ext cx="481106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-4" dirty="0" smtClean="0">
                <a:latin typeface="Verdana"/>
                <a:cs typeface="Verdana"/>
              </a:rPr>
              <a:t>E</a:t>
            </a:r>
            <a:r>
              <a:rPr sz="3200" b="1" spc="0" dirty="0" smtClean="0">
                <a:latin typeface="Verdana"/>
                <a:cs typeface="Verdana"/>
              </a:rPr>
              <a:t>-port</a:t>
            </a:r>
            <a:r>
              <a:rPr sz="3200" b="1" spc="4" dirty="0" smtClean="0">
                <a:latin typeface="Verdana"/>
                <a:cs typeface="Verdana"/>
              </a:rPr>
              <a:t>f</a:t>
            </a:r>
            <a:r>
              <a:rPr sz="3200" b="1" spc="0" dirty="0" smtClean="0">
                <a:latin typeface="Verdana"/>
                <a:cs typeface="Verdana"/>
              </a:rPr>
              <a:t>ól</a:t>
            </a:r>
            <a:r>
              <a:rPr sz="3200" b="1" spc="-14" dirty="0" smtClean="0">
                <a:latin typeface="Verdana"/>
                <a:cs typeface="Verdana"/>
              </a:rPr>
              <a:t>i</a:t>
            </a:r>
            <a:r>
              <a:rPr sz="3200" b="1" spc="0" dirty="0" smtClean="0">
                <a:latin typeface="Verdana"/>
                <a:cs typeface="Verdana"/>
              </a:rPr>
              <a:t>ó</a:t>
            </a:r>
            <a:r>
              <a:rPr sz="3200" b="1" spc="14" dirty="0" smtClean="0">
                <a:latin typeface="Verdana"/>
                <a:cs typeface="Verdana"/>
              </a:rPr>
              <a:t> </a:t>
            </a:r>
            <a:r>
              <a:rPr sz="3200" b="1" spc="0" dirty="0" smtClean="0">
                <a:latin typeface="Verdana"/>
                <a:cs typeface="Verdana"/>
              </a:rPr>
              <a:t>feltölt</a:t>
            </a:r>
            <a:r>
              <a:rPr sz="3200" b="1" spc="-9" dirty="0" smtClean="0">
                <a:latin typeface="Verdana"/>
                <a:cs typeface="Verdana"/>
              </a:rPr>
              <a:t>é</a:t>
            </a:r>
            <a:r>
              <a:rPr sz="3200" b="1" spc="0" dirty="0" smtClean="0">
                <a:latin typeface="Verdana"/>
                <a:cs typeface="Verdana"/>
              </a:rPr>
              <a:t>se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770" y="1399184"/>
            <a:ext cx="7988815" cy="1220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9318" marR="2766651" algn="ctr">
              <a:lnSpc>
                <a:spcPts val="2545"/>
              </a:lnSpc>
              <a:spcBef>
                <a:spcPts val="127"/>
              </a:spcBef>
            </a:pPr>
            <a:r>
              <a:rPr sz="36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akmai</a:t>
            </a:r>
            <a:r>
              <a:rPr sz="36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önél</a:t>
            </a:r>
            <a:r>
              <a:rPr sz="36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ajz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1770"/>
              </a:spcBef>
            </a:pP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200" b="1" spc="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mun</a:t>
            </a:r>
            <a:r>
              <a:rPr sz="22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 d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ume</a:t>
            </a:r>
            <a:r>
              <a:rPr sz="22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i,</a:t>
            </a:r>
            <a:r>
              <a:rPr sz="2200" b="1" spc="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kül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sen</a:t>
            </a:r>
            <a:r>
              <a:rPr sz="2200" b="1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2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íz</a:t>
            </a:r>
            <a:r>
              <a:rPr sz="2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2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endParaRPr sz="2200">
              <a:latin typeface="Calibri"/>
              <a:cs typeface="Calibri"/>
            </a:endParaRPr>
          </a:p>
          <a:p>
            <a:pPr marL="264071" marR="292530" algn="ctr">
              <a:lnSpc>
                <a:spcPts val="2425"/>
              </a:lnSpc>
              <a:spcBef>
                <a:spcPts val="121"/>
              </a:spcBef>
            </a:pP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ogl</a:t>
            </a:r>
            <a:r>
              <a:rPr sz="3300" b="1" spc="-4" baseline="248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300" b="1" spc="-59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sz="3300" b="1" spc="-44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kid</a:t>
            </a:r>
            <a:r>
              <a:rPr sz="3300" b="1" spc="-4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oz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10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3300" b="1" spc="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xiók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300" b="1" spc="-80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át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300" b="1" spc="-54" baseline="2482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16" y="2911221"/>
            <a:ext cx="824950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300" b="1" spc="-4" baseline="2482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ógi</a:t>
            </a:r>
            <a:r>
              <a:rPr sz="3300" b="1" spc="-4" baseline="248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i-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akmai</a:t>
            </a:r>
            <a:r>
              <a:rPr sz="3300" b="1" spc="-145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és eg</a:t>
            </a:r>
            <a:r>
              <a:rPr sz="3150" b="1" spc="-25" baseline="260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éb </a:t>
            </a:r>
            <a:r>
              <a:rPr sz="3150" b="1" spc="-14" baseline="2600" dirty="0" smtClean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3150" b="1" spc="-19" baseline="260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150" b="1" spc="-59" baseline="260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50" b="1" spc="-34" baseline="26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spc="-9" baseline="260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sz="3150" b="1" spc="-19" baseline="260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150" b="1" spc="-4" baseline="26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bemu</a:t>
            </a:r>
            <a:r>
              <a:rPr sz="3150" b="1" spc="-25" baseline="260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50" b="1" spc="-29" baseline="26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-19" baseline="260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sz="3150" b="1" spc="-9" baseline="26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150" b="1" spc="14" baseline="26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150" b="1" spc="-25" baseline="260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ume</a:t>
            </a:r>
            <a:r>
              <a:rPr sz="3150" b="1" spc="-25" baseline="26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50" b="1" spc="0" baseline="2600" dirty="0" smtClean="0">
                <a:solidFill>
                  <a:srgbClr val="FFFFFF"/>
                </a:solidFill>
                <a:latin typeface="Calibri"/>
                <a:cs typeface="Calibri"/>
              </a:rPr>
              <a:t>tumai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66" y="3661029"/>
            <a:ext cx="806501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álló</a:t>
            </a:r>
            <a:r>
              <a:rPr sz="3300" b="1" spc="4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300" b="1" spc="-64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ói,</a:t>
            </a:r>
            <a:r>
              <a:rPr sz="3300" b="1" spc="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mű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300" b="1" spc="-69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-59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-39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300" b="1" spc="-97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bemu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300" b="1" spc="-10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ume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4257167"/>
            <a:ext cx="8180759" cy="612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340"/>
              </a:lnSpc>
              <a:spcBef>
                <a:spcPts val="117"/>
              </a:spcBef>
            </a:pP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 peda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ógu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73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oglal</a:t>
            </a:r>
            <a:r>
              <a:rPr sz="3300" b="1" spc="-54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300" b="1" spc="26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9" baseline="2482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300" b="1" spc="-40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9" baseline="2482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-34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yi</a:t>
            </a:r>
            <a:r>
              <a:rPr sz="3300" b="1" spc="-40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54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ör</a:t>
            </a:r>
            <a:r>
              <a:rPr sz="3300" b="1" spc="-39" baseline="248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ének</a:t>
            </a:r>
            <a:r>
              <a:rPr sz="3300" b="1" spc="-86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25" baseline="2482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300" b="1" spc="4" baseline="2482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endParaRPr sz="2200">
              <a:latin typeface="Calibri"/>
              <a:cs typeface="Calibri"/>
            </a:endParaRPr>
          </a:p>
          <a:p>
            <a:pPr marL="3324875" marR="3413840" algn="ctr">
              <a:lnSpc>
                <a:spcPts val="2425"/>
              </a:lnSpc>
              <a:spcBef>
                <a:spcPts val="4"/>
              </a:spcBef>
            </a:pP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bemu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ása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56331" y="5160645"/>
            <a:ext cx="300675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b="1" spc="-14" baseline="248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300" b="1" spc="-19" baseline="2482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akmai</a:t>
            </a:r>
            <a:r>
              <a:rPr sz="3300" b="1" spc="-64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él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9" baseline="2482" dirty="0" smtClean="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-17" baseline="24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ér</a:t>
            </a:r>
            <a:r>
              <a:rPr sz="3300" b="1" spc="-29" baseline="248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300" b="1" spc="-59" baseline="2482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300" b="1" spc="0" baseline="2482" dirty="0" smtClean="0">
                <a:solidFill>
                  <a:srgbClr val="FFFFFF"/>
                </a:solidFill>
                <a:latin typeface="Calibri"/>
                <a:cs typeface="Calibri"/>
              </a:rPr>
              <a:t>elése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852017" y="919210"/>
            <a:ext cx="5829200" cy="53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A</a:t>
            </a:r>
            <a:r>
              <a:rPr sz="4000" spc="-234" dirty="0" smtClean="0">
                <a:solidFill>
                  <a:srgbClr val="C22DA3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dokumentá</a:t>
            </a:r>
            <a:r>
              <a:rPr sz="4000" spc="9" dirty="0" smtClean="0">
                <a:solidFill>
                  <a:srgbClr val="C22DA3"/>
                </a:solidFill>
                <a:latin typeface="Trebuchet MS"/>
                <a:cs typeface="Trebuchet MS"/>
              </a:rPr>
              <a:t>c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ió</a:t>
            </a:r>
            <a:r>
              <a:rPr sz="4000" spc="-64" dirty="0" smtClean="0">
                <a:solidFill>
                  <a:srgbClr val="C22DA3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kötele</a:t>
            </a:r>
            <a:r>
              <a:rPr sz="4000" spc="-14" dirty="0" smtClean="0">
                <a:solidFill>
                  <a:srgbClr val="C22DA3"/>
                </a:solidFill>
                <a:latin typeface="Trebuchet MS"/>
                <a:cs typeface="Trebuchet MS"/>
              </a:rPr>
              <a:t>z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ő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2679" y="919210"/>
            <a:ext cx="1651706" cy="534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elemei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4549" y="1752600"/>
            <a:ext cx="7334103" cy="2272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948">
              <a:lnSpc>
                <a:spcPts val="2565"/>
              </a:lnSpc>
              <a:spcBef>
                <a:spcPts val="128"/>
              </a:spcBef>
            </a:pPr>
            <a:r>
              <a:rPr sz="2400" spc="-9" dirty="0" err="1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re</a:t>
            </a:r>
            <a:r>
              <a:rPr sz="2400" spc="-9" dirty="0" err="1" smtClean="0">
                <a:solidFill>
                  <a:srgbClr val="006FC0"/>
                </a:solidFill>
                <a:latin typeface="Georgia"/>
                <a:cs typeface="Georgia"/>
              </a:rPr>
              <a:t>d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400" spc="4" dirty="0" err="1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2400" spc="-9" dirty="0" err="1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égn</a:t>
            </a:r>
            <a:r>
              <a:rPr sz="2400" spc="-4" dirty="0" err="1" smtClean="0">
                <a:solidFill>
                  <a:srgbClr val="006FC0"/>
                </a:solidFill>
                <a:latin typeface="Georgia"/>
                <a:cs typeface="Georgia"/>
              </a:rPr>
              <a:t>y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ila</a:t>
            </a:r>
            <a:r>
              <a:rPr sz="2400" spc="9" dirty="0" err="1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4" dirty="0" err="1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oz</a:t>
            </a:r>
            <a:r>
              <a:rPr sz="2400" spc="-9" dirty="0" err="1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err="1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endParaRPr lang="hu-HU" sz="2400" spc="0" dirty="0" smtClean="0">
              <a:solidFill>
                <a:srgbClr val="006FC0"/>
              </a:solidFill>
              <a:latin typeface="Georgia"/>
              <a:cs typeface="Georgia"/>
            </a:endParaRPr>
          </a:p>
          <a:p>
            <a:pPr marL="12700" marR="51948">
              <a:lnSpc>
                <a:spcPts val="2565"/>
              </a:lnSpc>
              <a:spcBef>
                <a:spcPts val="128"/>
              </a:spcBef>
            </a:pPr>
            <a:r>
              <a:rPr lang="hu-HU" sz="2400" dirty="0" smtClean="0">
                <a:solidFill>
                  <a:srgbClr val="006FC0"/>
                </a:solidFill>
                <a:latin typeface="Georgia"/>
                <a:cs typeface="Georgia"/>
              </a:rPr>
              <a:t>nevelő-oktató munka dokumentumai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336"/>
              </a:spcBef>
            </a:pP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öné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ra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j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(f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o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nyom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v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ny 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-59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-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f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el</a:t>
            </a:r>
            <a:r>
              <a:rPr sz="2400" spc="19" dirty="0" smtClean="0">
                <a:solidFill>
                  <a:srgbClr val="006FC0"/>
                </a:solidFill>
                <a:latin typeface="Georgia"/>
                <a:cs typeface="Georgia"/>
              </a:rPr>
              <a:t>ü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en)</a:t>
            </a:r>
            <a:endParaRPr sz="2400" dirty="0">
              <a:latin typeface="Georgia"/>
              <a:cs typeface="Georgia"/>
            </a:endParaRPr>
          </a:p>
          <a:p>
            <a:pPr marL="12700" marR="51948">
              <a:lnSpc>
                <a:spcPct val="94685"/>
              </a:lnSpc>
              <a:spcBef>
                <a:spcPts val="445"/>
              </a:spcBef>
            </a:pP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in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é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mén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y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2400" spc="1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ö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ny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ez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et</a:t>
            </a:r>
            <a:r>
              <a:rPr sz="2400" spc="2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öv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id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bem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ut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-4" dirty="0" smtClean="0">
                <a:solidFill>
                  <a:srgbClr val="006FC0"/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sa</a:t>
            </a:r>
            <a:endParaRPr sz="2400" dirty="0">
              <a:latin typeface="Georgia"/>
              <a:cs typeface="Georgia"/>
            </a:endParaRPr>
          </a:p>
          <a:p>
            <a:pPr marL="12700" marR="51948">
              <a:lnSpc>
                <a:spcPct val="94685"/>
              </a:lnSpc>
              <a:spcBef>
                <a:spcPts val="465"/>
              </a:spcBef>
            </a:pP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za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2400" spc="3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éle</a:t>
            </a:r>
            <a:r>
              <a:rPr sz="2400" spc="9" dirty="0" smtClean="0">
                <a:solidFill>
                  <a:srgbClr val="006FC0"/>
                </a:solidFill>
                <a:latin typeface="Georgia"/>
                <a:cs typeface="Georgia"/>
              </a:rPr>
              <a:t>tú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-3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ér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éke</a:t>
            </a:r>
            <a:r>
              <a:rPr sz="2400" spc="4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é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8542" y="3657600"/>
            <a:ext cx="6404940" cy="1101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948">
              <a:lnSpc>
                <a:spcPts val="2565"/>
              </a:lnSpc>
              <a:spcBef>
                <a:spcPts val="128"/>
              </a:spcBef>
            </a:pPr>
            <a:r>
              <a:rPr sz="2400" spc="4" dirty="0" smtClean="0">
                <a:solidFill>
                  <a:srgbClr val="FF0066"/>
                </a:solidFill>
                <a:latin typeface="Georgia"/>
                <a:cs typeface="Georgia"/>
              </a:rPr>
              <a:t>N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em </a:t>
            </a:r>
            <a:r>
              <a:rPr sz="2400" spc="4" dirty="0" smtClean="0">
                <a:solidFill>
                  <a:srgbClr val="FF0066"/>
                </a:solidFill>
                <a:latin typeface="Georgia"/>
                <a:cs typeface="Georgia"/>
              </a:rPr>
              <a:t>f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el</a:t>
            </a:r>
            <a:r>
              <a:rPr sz="2400" spc="19" dirty="0" smtClean="0">
                <a:solidFill>
                  <a:srgbClr val="FF0066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é</a:t>
            </a:r>
            <a:r>
              <a:rPr sz="2400" spc="4" dirty="0" smtClean="0">
                <a:solidFill>
                  <a:srgbClr val="FF0066"/>
                </a:solidFill>
                <a:latin typeface="Georgia"/>
                <a:cs typeface="Georgia"/>
              </a:rPr>
              <a:t>t</a:t>
            </a:r>
            <a:r>
              <a:rPr sz="2400" spc="9" dirty="0" smtClean="0">
                <a:solidFill>
                  <a:srgbClr val="FF0066"/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en</a:t>
            </a:r>
            <a:r>
              <a:rPr sz="2400" spc="4" dirty="0" smtClean="0">
                <a:solidFill>
                  <a:srgbClr val="FF0066"/>
                </a:solidFill>
                <a:latin typeface="Georgia"/>
                <a:cs typeface="Georgia"/>
              </a:rPr>
              <a:t>ü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l</a:t>
            </a:r>
            <a:r>
              <a:rPr sz="2400" spc="-59" dirty="0" smtClean="0">
                <a:solidFill>
                  <a:srgbClr val="FF0066"/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rgbClr val="FF0066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ö</a:t>
            </a:r>
            <a:r>
              <a:rPr sz="2400" spc="14" dirty="0" smtClean="0">
                <a:solidFill>
                  <a:srgbClr val="FF0066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elező elemek</a:t>
            </a:r>
            <a:r>
              <a:rPr sz="2400" spc="29" dirty="0" smtClean="0">
                <a:solidFill>
                  <a:srgbClr val="FF0066"/>
                </a:solidFill>
                <a:latin typeface="Georgia"/>
                <a:cs typeface="Georgia"/>
              </a:rPr>
              <a:t> </a:t>
            </a:r>
            <a:r>
              <a:rPr sz="2400" spc="-4" dirty="0" smtClean="0">
                <a:solidFill>
                  <a:srgbClr val="FF0066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z</a:t>
            </a:r>
            <a:r>
              <a:rPr sz="2400" spc="14" dirty="0" smtClean="0">
                <a:solidFill>
                  <a:srgbClr val="FF0066"/>
                </a:solidFill>
                <a:latin typeface="Georgia"/>
                <a:cs typeface="Georgia"/>
              </a:rPr>
              <a:t> </a:t>
            </a:r>
            <a:r>
              <a:rPr sz="2400" spc="-4" dirty="0" smtClean="0">
                <a:solidFill>
                  <a:srgbClr val="FF0066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FF0066"/>
                </a:solidFill>
                <a:latin typeface="Georgia"/>
                <a:cs typeface="Georgia"/>
              </a:rPr>
              <a:t>l</a:t>
            </a:r>
            <a:r>
              <a:rPr sz="2400" spc="-4" dirty="0" smtClean="0">
                <a:solidFill>
                  <a:srgbClr val="FF0066"/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bbi</a:t>
            </a:r>
            <a:r>
              <a:rPr sz="2400" spc="-4" dirty="0" smtClean="0">
                <a:solidFill>
                  <a:srgbClr val="FF0066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FF0066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FF0066"/>
                </a:solidFill>
                <a:latin typeface="Georgia"/>
                <a:cs typeface="Georgia"/>
              </a:rPr>
              <a:t>: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336"/>
              </a:spcBef>
            </a:pPr>
            <a:r>
              <a:rPr sz="2400" spc="0" dirty="0" smtClean="0">
                <a:solidFill>
                  <a:srgbClr val="DE6C36"/>
                </a:solidFill>
                <a:latin typeface="Georgia"/>
                <a:cs typeface="Georgia"/>
              </a:rPr>
              <a:t>•</a:t>
            </a:r>
            <a:r>
              <a:rPr sz="2400" spc="493" dirty="0" smtClean="0">
                <a:solidFill>
                  <a:srgbClr val="DE6C36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p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e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da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gó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g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i</a:t>
            </a:r>
            <a:r>
              <a:rPr sz="2400" spc="-14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i</a:t>
            </a:r>
            <a:r>
              <a:rPr sz="2400" spc="64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s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za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m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i</a:t>
            </a:r>
            <a:r>
              <a:rPr sz="2400" spc="14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és</a:t>
            </a:r>
            <a:r>
              <a:rPr sz="2400" spc="14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egy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é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b</a:t>
            </a:r>
            <a:r>
              <a:rPr sz="2400" spc="44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evékenys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é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gek</a:t>
            </a:r>
            <a:endParaRPr sz="2400" dirty="0">
              <a:latin typeface="Georgia"/>
              <a:cs typeface="Georgia"/>
            </a:endParaRPr>
          </a:p>
          <a:p>
            <a:pPr marL="268706" marR="51948">
              <a:lnSpc>
                <a:spcPct val="94685"/>
              </a:lnSpc>
              <a:spcBef>
                <a:spcPts val="150"/>
              </a:spcBef>
            </a:pP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bem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ut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sa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és</a:t>
            </a:r>
            <a:r>
              <a:rPr sz="2400" spc="-25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do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k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u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men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u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m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i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0269" y="5022465"/>
            <a:ext cx="15290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7157" y="4985684"/>
            <a:ext cx="652987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c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-28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mes</a:t>
            </a:r>
            <a:r>
              <a:rPr sz="2000" spc="14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erpe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da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góg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u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-104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és</a:t>
            </a:r>
            <a:r>
              <a:rPr sz="2000" spc="-18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ut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ó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á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2000" spc="-78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f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o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o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at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hoz</a:t>
            </a:r>
            <a:r>
              <a:rPr sz="2000" spc="-65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ö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ő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8542" y="5615417"/>
            <a:ext cx="73314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DE6C36"/>
                </a:solidFill>
                <a:latin typeface="Georgia"/>
                <a:cs typeface="Georgia"/>
              </a:rPr>
              <a:t>•</a:t>
            </a:r>
            <a:r>
              <a:rPr sz="2400" spc="493" dirty="0" smtClean="0">
                <a:solidFill>
                  <a:srgbClr val="DE6C36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öná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l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ó a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l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o</a:t>
            </a:r>
            <a:r>
              <a:rPr sz="2400" spc="14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ói, m</a:t>
            </a:r>
            <a:r>
              <a:rPr sz="2400" spc="14" dirty="0" smtClean="0">
                <a:solidFill>
                  <a:srgbClr val="A24A73"/>
                </a:solidFill>
                <a:latin typeface="Georgia"/>
                <a:cs typeface="Georgia"/>
              </a:rPr>
              <a:t>ű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v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é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sz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i</a:t>
            </a:r>
            <a:r>
              <a:rPr sz="2400" spc="-29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evé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eny</a:t>
            </a:r>
            <a:r>
              <a:rPr sz="2400" spc="-9" dirty="0" smtClean="0">
                <a:solidFill>
                  <a:srgbClr val="A24A73"/>
                </a:solidFill>
                <a:latin typeface="Georgia"/>
                <a:cs typeface="Georgia"/>
              </a:rPr>
              <a:t>s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égek</a:t>
            </a:r>
            <a:r>
              <a:rPr sz="2400" spc="29" dirty="0" smtClean="0">
                <a:solidFill>
                  <a:srgbClr val="A24A73"/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bem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ut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a</a:t>
            </a:r>
            <a:r>
              <a:rPr sz="2400" spc="9" dirty="0" smtClean="0">
                <a:solidFill>
                  <a:srgbClr val="A24A73"/>
                </a:solidFill>
                <a:latin typeface="Georgia"/>
                <a:cs typeface="Georgia"/>
              </a:rPr>
              <a:t>t</a:t>
            </a:r>
            <a:r>
              <a:rPr sz="2400" spc="-4" dirty="0" smtClean="0">
                <a:solidFill>
                  <a:srgbClr val="A24A73"/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rgbClr val="A24A73"/>
                </a:solidFill>
                <a:latin typeface="Georgia"/>
                <a:cs typeface="Georgia"/>
              </a:rPr>
              <a:t>sa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0269" y="6011108"/>
            <a:ext cx="15290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7157" y="6011108"/>
            <a:ext cx="6233374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c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-28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iz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o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yo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-27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er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ü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en</a:t>
            </a:r>
            <a:r>
              <a:rPr sz="2000" spc="-68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d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ol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go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ó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-8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s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á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má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a</a:t>
            </a:r>
            <a:r>
              <a:rPr sz="2000" spc="-23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ö</a:t>
            </a:r>
            <a:r>
              <a:rPr sz="2000" spc="9" dirty="0" smtClean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2000" spc="4" dirty="0" smtClean="0">
                <a:solidFill>
                  <a:srgbClr val="006FC0"/>
                </a:solidFill>
                <a:latin typeface="Georgia"/>
                <a:cs typeface="Georgia"/>
              </a:rPr>
              <a:t>z</a:t>
            </a:r>
            <a:r>
              <a:rPr sz="2000" spc="0" dirty="0" smtClean="0">
                <a:solidFill>
                  <a:srgbClr val="006FC0"/>
                </a:solidFill>
                <a:latin typeface="Georgia"/>
                <a:cs typeface="Georgia"/>
              </a:rPr>
              <a:t>ő</a:t>
            </a:r>
            <a:endParaRPr sz="2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7598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3184779" y="2567178"/>
            <a:ext cx="1296034" cy="432054"/>
          </a:xfrm>
          <a:custGeom>
            <a:avLst/>
            <a:gdLst/>
            <a:ahLst/>
            <a:cxnLst/>
            <a:rect l="l" t="t" r="r" b="b"/>
            <a:pathLst>
              <a:path w="1296034" h="432054">
                <a:moveTo>
                  <a:pt x="0" y="72009"/>
                </a:moveTo>
                <a:lnTo>
                  <a:pt x="0" y="360321"/>
                </a:lnTo>
                <a:lnTo>
                  <a:pt x="12359" y="400430"/>
                </a:lnTo>
                <a:lnTo>
                  <a:pt x="43994" y="426417"/>
                </a:lnTo>
                <a:lnTo>
                  <a:pt x="72008" y="432054"/>
                </a:lnTo>
                <a:lnTo>
                  <a:pt x="1224303" y="432053"/>
                </a:lnTo>
                <a:lnTo>
                  <a:pt x="1264467" y="419660"/>
                </a:lnTo>
                <a:lnTo>
                  <a:pt x="1290416" y="388006"/>
                </a:lnTo>
                <a:lnTo>
                  <a:pt x="1296034" y="360045"/>
                </a:lnTo>
                <a:lnTo>
                  <a:pt x="1296034" y="71732"/>
                </a:lnTo>
                <a:lnTo>
                  <a:pt x="1283675" y="31623"/>
                </a:lnTo>
                <a:lnTo>
                  <a:pt x="1252040" y="5636"/>
                </a:lnTo>
                <a:lnTo>
                  <a:pt x="1224025" y="0"/>
                </a:lnTo>
                <a:lnTo>
                  <a:pt x="71731" y="0"/>
                </a:lnTo>
                <a:lnTo>
                  <a:pt x="31567" y="12393"/>
                </a:lnTo>
                <a:lnTo>
                  <a:pt x="5618" y="44047"/>
                </a:lnTo>
                <a:lnTo>
                  <a:pt x="0" y="7200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84779" y="2567178"/>
            <a:ext cx="1296034" cy="432054"/>
          </a:xfrm>
          <a:custGeom>
            <a:avLst/>
            <a:gdLst/>
            <a:ahLst/>
            <a:cxnLst/>
            <a:rect l="l" t="t" r="r" b="b"/>
            <a:pathLst>
              <a:path w="1296034" h="432054">
                <a:moveTo>
                  <a:pt x="0" y="72009"/>
                </a:moveTo>
                <a:lnTo>
                  <a:pt x="12215" y="31836"/>
                </a:lnTo>
                <a:lnTo>
                  <a:pt x="43754" y="5737"/>
                </a:lnTo>
                <a:lnTo>
                  <a:pt x="72008" y="0"/>
                </a:lnTo>
                <a:lnTo>
                  <a:pt x="1224025" y="0"/>
                </a:lnTo>
                <a:lnTo>
                  <a:pt x="1264254" y="12248"/>
                </a:lnTo>
                <a:lnTo>
                  <a:pt x="1290315" y="43808"/>
                </a:lnTo>
                <a:lnTo>
                  <a:pt x="1296034" y="72009"/>
                </a:lnTo>
                <a:lnTo>
                  <a:pt x="1296034" y="360045"/>
                </a:lnTo>
                <a:lnTo>
                  <a:pt x="1283819" y="400217"/>
                </a:lnTo>
                <a:lnTo>
                  <a:pt x="1252280" y="426316"/>
                </a:lnTo>
                <a:lnTo>
                  <a:pt x="1224025" y="432054"/>
                </a:lnTo>
                <a:lnTo>
                  <a:pt x="72008" y="432054"/>
                </a:lnTo>
                <a:lnTo>
                  <a:pt x="31780" y="419805"/>
                </a:lnTo>
                <a:lnTo>
                  <a:pt x="5719" y="388245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19049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41802" y="2631694"/>
            <a:ext cx="1380744" cy="413130"/>
          </a:xfrm>
          <a:custGeom>
            <a:avLst/>
            <a:gdLst/>
            <a:ahLst/>
            <a:cxnLst/>
            <a:rect l="l" t="t" r="r" b="b"/>
            <a:pathLst>
              <a:path w="1380744" h="413130">
                <a:moveTo>
                  <a:pt x="0" y="68960"/>
                </a:moveTo>
                <a:lnTo>
                  <a:pt x="0" y="344296"/>
                </a:lnTo>
                <a:lnTo>
                  <a:pt x="681" y="354004"/>
                </a:lnTo>
                <a:lnTo>
                  <a:pt x="18570" y="391293"/>
                </a:lnTo>
                <a:lnTo>
                  <a:pt x="54387" y="411607"/>
                </a:lnTo>
                <a:lnTo>
                  <a:pt x="68834" y="413130"/>
                </a:lnTo>
                <a:lnTo>
                  <a:pt x="1311910" y="413130"/>
                </a:lnTo>
                <a:lnTo>
                  <a:pt x="1358906" y="394560"/>
                </a:lnTo>
                <a:lnTo>
                  <a:pt x="1379220" y="358743"/>
                </a:lnTo>
                <a:lnTo>
                  <a:pt x="1380744" y="344296"/>
                </a:lnTo>
                <a:lnTo>
                  <a:pt x="1380744" y="68960"/>
                </a:lnTo>
                <a:lnTo>
                  <a:pt x="1362138" y="21818"/>
                </a:lnTo>
                <a:lnTo>
                  <a:pt x="1326343" y="1520"/>
                </a:lnTo>
                <a:lnTo>
                  <a:pt x="1311910" y="0"/>
                </a:lnTo>
                <a:lnTo>
                  <a:pt x="68834" y="0"/>
                </a:lnTo>
                <a:lnTo>
                  <a:pt x="21800" y="18619"/>
                </a:lnTo>
                <a:lnTo>
                  <a:pt x="1520" y="54484"/>
                </a:lnTo>
                <a:lnTo>
                  <a:pt x="0" y="689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41802" y="2631694"/>
            <a:ext cx="1380744" cy="413130"/>
          </a:xfrm>
          <a:custGeom>
            <a:avLst/>
            <a:gdLst/>
            <a:ahLst/>
            <a:cxnLst/>
            <a:rect l="l" t="t" r="r" b="b"/>
            <a:pathLst>
              <a:path w="1380744" h="413130">
                <a:moveTo>
                  <a:pt x="0" y="68960"/>
                </a:moveTo>
                <a:lnTo>
                  <a:pt x="12736" y="28999"/>
                </a:lnTo>
                <a:lnTo>
                  <a:pt x="45265" y="4153"/>
                </a:lnTo>
                <a:lnTo>
                  <a:pt x="68834" y="0"/>
                </a:lnTo>
                <a:lnTo>
                  <a:pt x="1311910" y="0"/>
                </a:lnTo>
                <a:lnTo>
                  <a:pt x="1351773" y="12743"/>
                </a:lnTo>
                <a:lnTo>
                  <a:pt x="1376592" y="45325"/>
                </a:lnTo>
                <a:lnTo>
                  <a:pt x="1380744" y="68960"/>
                </a:lnTo>
                <a:lnTo>
                  <a:pt x="1380744" y="344296"/>
                </a:lnTo>
                <a:lnTo>
                  <a:pt x="1367985" y="384191"/>
                </a:lnTo>
                <a:lnTo>
                  <a:pt x="1335405" y="409005"/>
                </a:lnTo>
                <a:lnTo>
                  <a:pt x="1311910" y="413130"/>
                </a:lnTo>
                <a:lnTo>
                  <a:pt x="68834" y="413130"/>
                </a:lnTo>
                <a:lnTo>
                  <a:pt x="28939" y="400372"/>
                </a:lnTo>
                <a:lnTo>
                  <a:pt x="4125" y="367792"/>
                </a:lnTo>
                <a:lnTo>
                  <a:pt x="0" y="344296"/>
                </a:lnTo>
                <a:lnTo>
                  <a:pt x="0" y="6896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522" y="1515745"/>
            <a:ext cx="1290954" cy="360044"/>
          </a:xfrm>
          <a:custGeom>
            <a:avLst/>
            <a:gdLst/>
            <a:ahLst/>
            <a:cxnLst/>
            <a:rect l="l" t="t" r="r" b="b"/>
            <a:pathLst>
              <a:path w="1290954" h="360044">
                <a:moveTo>
                  <a:pt x="0" y="59943"/>
                </a:moveTo>
                <a:lnTo>
                  <a:pt x="0" y="299974"/>
                </a:lnTo>
                <a:lnTo>
                  <a:pt x="816" y="309909"/>
                </a:lnTo>
                <a:lnTo>
                  <a:pt x="20989" y="345637"/>
                </a:lnTo>
                <a:lnTo>
                  <a:pt x="59943" y="360044"/>
                </a:lnTo>
                <a:lnTo>
                  <a:pt x="1231011" y="360044"/>
                </a:lnTo>
                <a:lnTo>
                  <a:pt x="1276601" y="338982"/>
                </a:lnTo>
                <a:lnTo>
                  <a:pt x="1290954" y="299974"/>
                </a:lnTo>
                <a:lnTo>
                  <a:pt x="1290954" y="59943"/>
                </a:lnTo>
                <a:lnTo>
                  <a:pt x="1269998" y="14381"/>
                </a:lnTo>
                <a:lnTo>
                  <a:pt x="1231011" y="0"/>
                </a:lnTo>
                <a:lnTo>
                  <a:pt x="59943" y="0"/>
                </a:lnTo>
                <a:lnTo>
                  <a:pt x="14381" y="20956"/>
                </a:lnTo>
                <a:lnTo>
                  <a:pt x="0" y="5994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0522" y="1515745"/>
            <a:ext cx="1290954" cy="360044"/>
          </a:xfrm>
          <a:custGeom>
            <a:avLst/>
            <a:gdLst/>
            <a:ahLst/>
            <a:cxnLst/>
            <a:rect l="l" t="t" r="r" b="b"/>
            <a:pathLst>
              <a:path w="1290954" h="360044">
                <a:moveTo>
                  <a:pt x="0" y="59943"/>
                </a:moveTo>
                <a:lnTo>
                  <a:pt x="14381" y="20956"/>
                </a:lnTo>
                <a:lnTo>
                  <a:pt x="50102" y="801"/>
                </a:lnTo>
                <a:lnTo>
                  <a:pt x="59943" y="0"/>
                </a:lnTo>
                <a:lnTo>
                  <a:pt x="1231011" y="0"/>
                </a:lnTo>
                <a:lnTo>
                  <a:pt x="1269998" y="14381"/>
                </a:lnTo>
                <a:lnTo>
                  <a:pt x="1290153" y="50102"/>
                </a:lnTo>
                <a:lnTo>
                  <a:pt x="1290954" y="59943"/>
                </a:lnTo>
                <a:lnTo>
                  <a:pt x="1290954" y="299974"/>
                </a:lnTo>
                <a:lnTo>
                  <a:pt x="1276601" y="338982"/>
                </a:lnTo>
                <a:lnTo>
                  <a:pt x="1240942" y="359225"/>
                </a:lnTo>
                <a:lnTo>
                  <a:pt x="1231011" y="360044"/>
                </a:lnTo>
                <a:lnTo>
                  <a:pt x="59943" y="360044"/>
                </a:lnTo>
                <a:lnTo>
                  <a:pt x="20989" y="345637"/>
                </a:lnTo>
                <a:lnTo>
                  <a:pt x="816" y="309909"/>
                </a:lnTo>
                <a:lnTo>
                  <a:pt x="0" y="299974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14878" y="1594992"/>
            <a:ext cx="1315720" cy="432054"/>
          </a:xfrm>
          <a:custGeom>
            <a:avLst/>
            <a:gdLst/>
            <a:ahLst/>
            <a:cxnLst/>
            <a:rect l="l" t="t" r="r" b="b"/>
            <a:pathLst>
              <a:path w="1315720" h="432054">
                <a:moveTo>
                  <a:pt x="0" y="72009"/>
                </a:moveTo>
                <a:lnTo>
                  <a:pt x="0" y="360321"/>
                </a:lnTo>
                <a:lnTo>
                  <a:pt x="12393" y="400430"/>
                </a:lnTo>
                <a:lnTo>
                  <a:pt x="44047" y="426417"/>
                </a:lnTo>
                <a:lnTo>
                  <a:pt x="72009" y="432054"/>
                </a:lnTo>
                <a:lnTo>
                  <a:pt x="1243987" y="432053"/>
                </a:lnTo>
                <a:lnTo>
                  <a:pt x="1284096" y="419660"/>
                </a:lnTo>
                <a:lnTo>
                  <a:pt x="1310083" y="388006"/>
                </a:lnTo>
                <a:lnTo>
                  <a:pt x="1315720" y="360045"/>
                </a:lnTo>
                <a:lnTo>
                  <a:pt x="1315719" y="71732"/>
                </a:lnTo>
                <a:lnTo>
                  <a:pt x="1303326" y="31623"/>
                </a:lnTo>
                <a:lnTo>
                  <a:pt x="1271672" y="5636"/>
                </a:lnTo>
                <a:lnTo>
                  <a:pt x="1243711" y="0"/>
                </a:lnTo>
                <a:lnTo>
                  <a:pt x="71732" y="0"/>
                </a:lnTo>
                <a:lnTo>
                  <a:pt x="31623" y="12393"/>
                </a:lnTo>
                <a:lnTo>
                  <a:pt x="5636" y="44047"/>
                </a:lnTo>
                <a:lnTo>
                  <a:pt x="0" y="7200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14878" y="1594992"/>
            <a:ext cx="1315720" cy="432054"/>
          </a:xfrm>
          <a:custGeom>
            <a:avLst/>
            <a:gdLst/>
            <a:ahLst/>
            <a:cxnLst/>
            <a:rect l="l" t="t" r="r" b="b"/>
            <a:pathLst>
              <a:path w="1315720" h="432054">
                <a:moveTo>
                  <a:pt x="0" y="72009"/>
                </a:moveTo>
                <a:lnTo>
                  <a:pt x="12248" y="31836"/>
                </a:lnTo>
                <a:lnTo>
                  <a:pt x="43808" y="5737"/>
                </a:lnTo>
                <a:lnTo>
                  <a:pt x="72009" y="0"/>
                </a:lnTo>
                <a:lnTo>
                  <a:pt x="1243711" y="0"/>
                </a:lnTo>
                <a:lnTo>
                  <a:pt x="1283883" y="12248"/>
                </a:lnTo>
                <a:lnTo>
                  <a:pt x="1309982" y="43808"/>
                </a:lnTo>
                <a:lnTo>
                  <a:pt x="1315720" y="72009"/>
                </a:lnTo>
                <a:lnTo>
                  <a:pt x="1315720" y="360045"/>
                </a:lnTo>
                <a:lnTo>
                  <a:pt x="1303471" y="400217"/>
                </a:lnTo>
                <a:lnTo>
                  <a:pt x="1271911" y="426316"/>
                </a:lnTo>
                <a:lnTo>
                  <a:pt x="1243711" y="432054"/>
                </a:lnTo>
                <a:lnTo>
                  <a:pt x="72009" y="432054"/>
                </a:lnTo>
                <a:lnTo>
                  <a:pt x="31836" y="419805"/>
                </a:lnTo>
                <a:lnTo>
                  <a:pt x="5737" y="388245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19049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59328" y="1695703"/>
            <a:ext cx="1445006" cy="567055"/>
          </a:xfrm>
          <a:custGeom>
            <a:avLst/>
            <a:gdLst/>
            <a:ahLst/>
            <a:cxnLst/>
            <a:rect l="l" t="t" r="r" b="b"/>
            <a:pathLst>
              <a:path w="1445006" h="567055">
                <a:moveTo>
                  <a:pt x="0" y="94487"/>
                </a:moveTo>
                <a:lnTo>
                  <a:pt x="0" y="472567"/>
                </a:lnTo>
                <a:lnTo>
                  <a:pt x="308" y="480254"/>
                </a:lnTo>
                <a:lnTo>
                  <a:pt x="12999" y="520436"/>
                </a:lnTo>
                <a:lnTo>
                  <a:pt x="41031" y="550497"/>
                </a:lnTo>
                <a:lnTo>
                  <a:pt x="79901" y="565936"/>
                </a:lnTo>
                <a:lnTo>
                  <a:pt x="94487" y="567055"/>
                </a:lnTo>
                <a:lnTo>
                  <a:pt x="1350391" y="567055"/>
                </a:lnTo>
                <a:lnTo>
                  <a:pt x="1398349" y="554022"/>
                </a:lnTo>
                <a:lnTo>
                  <a:pt x="1428428" y="525992"/>
                </a:lnTo>
                <a:lnTo>
                  <a:pt x="1443886" y="487143"/>
                </a:lnTo>
                <a:lnTo>
                  <a:pt x="1445006" y="472567"/>
                </a:lnTo>
                <a:lnTo>
                  <a:pt x="1445006" y="94487"/>
                </a:lnTo>
                <a:lnTo>
                  <a:pt x="1431940" y="46562"/>
                </a:lnTo>
                <a:lnTo>
                  <a:pt x="1403857" y="16535"/>
                </a:lnTo>
                <a:lnTo>
                  <a:pt x="1364970" y="1116"/>
                </a:lnTo>
                <a:lnTo>
                  <a:pt x="1350391" y="0"/>
                </a:lnTo>
                <a:lnTo>
                  <a:pt x="94487" y="0"/>
                </a:lnTo>
                <a:lnTo>
                  <a:pt x="46618" y="12999"/>
                </a:lnTo>
                <a:lnTo>
                  <a:pt x="16557" y="41031"/>
                </a:lnTo>
                <a:lnTo>
                  <a:pt x="1118" y="79901"/>
                </a:lnTo>
                <a:lnTo>
                  <a:pt x="0" y="944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59328" y="1695703"/>
            <a:ext cx="1445006" cy="567055"/>
          </a:xfrm>
          <a:custGeom>
            <a:avLst/>
            <a:gdLst/>
            <a:ahLst/>
            <a:cxnLst/>
            <a:rect l="l" t="t" r="r" b="b"/>
            <a:pathLst>
              <a:path w="1445006" h="567055">
                <a:moveTo>
                  <a:pt x="0" y="94487"/>
                </a:moveTo>
                <a:lnTo>
                  <a:pt x="9563" y="53006"/>
                </a:lnTo>
                <a:lnTo>
                  <a:pt x="35251" y="20861"/>
                </a:lnTo>
                <a:lnTo>
                  <a:pt x="72560" y="2555"/>
                </a:lnTo>
                <a:lnTo>
                  <a:pt x="94487" y="0"/>
                </a:lnTo>
                <a:lnTo>
                  <a:pt x="1350391" y="0"/>
                </a:lnTo>
                <a:lnTo>
                  <a:pt x="1391872" y="9551"/>
                </a:lnTo>
                <a:lnTo>
                  <a:pt x="1424059" y="35208"/>
                </a:lnTo>
                <a:lnTo>
                  <a:pt x="1442422" y="72476"/>
                </a:lnTo>
                <a:lnTo>
                  <a:pt x="1445006" y="94487"/>
                </a:lnTo>
                <a:lnTo>
                  <a:pt x="1445006" y="472567"/>
                </a:lnTo>
                <a:lnTo>
                  <a:pt x="1435429" y="514022"/>
                </a:lnTo>
                <a:lnTo>
                  <a:pt x="1409721" y="546158"/>
                </a:lnTo>
                <a:lnTo>
                  <a:pt x="1372410" y="564479"/>
                </a:lnTo>
                <a:lnTo>
                  <a:pt x="1350391" y="567055"/>
                </a:lnTo>
                <a:lnTo>
                  <a:pt x="94487" y="567055"/>
                </a:lnTo>
                <a:lnTo>
                  <a:pt x="53006" y="557491"/>
                </a:lnTo>
                <a:lnTo>
                  <a:pt x="20861" y="531803"/>
                </a:lnTo>
                <a:lnTo>
                  <a:pt x="2555" y="494494"/>
                </a:lnTo>
                <a:lnTo>
                  <a:pt x="0" y="472567"/>
                </a:lnTo>
                <a:lnTo>
                  <a:pt x="0" y="94487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28237" y="2262759"/>
            <a:ext cx="107061" cy="362330"/>
          </a:xfrm>
          <a:custGeom>
            <a:avLst/>
            <a:gdLst/>
            <a:ahLst/>
            <a:cxnLst/>
            <a:rect l="l" t="t" r="r" b="b"/>
            <a:pathLst>
              <a:path w="107061" h="362330">
                <a:moveTo>
                  <a:pt x="45592" y="346582"/>
                </a:moveTo>
                <a:lnTo>
                  <a:pt x="45592" y="317173"/>
                </a:lnTo>
                <a:lnTo>
                  <a:pt x="16001" y="266445"/>
                </a:lnTo>
                <a:lnTo>
                  <a:pt x="13715" y="262636"/>
                </a:lnTo>
                <a:lnTo>
                  <a:pt x="8889" y="261365"/>
                </a:lnTo>
                <a:lnTo>
                  <a:pt x="5079" y="263525"/>
                </a:lnTo>
                <a:lnTo>
                  <a:pt x="1270" y="265811"/>
                </a:lnTo>
                <a:lnTo>
                  <a:pt x="0" y="270637"/>
                </a:lnTo>
                <a:lnTo>
                  <a:pt x="2286" y="274446"/>
                </a:lnTo>
                <a:lnTo>
                  <a:pt x="53593" y="362330"/>
                </a:lnTo>
                <a:lnTo>
                  <a:pt x="104901" y="274446"/>
                </a:lnTo>
                <a:lnTo>
                  <a:pt x="61467" y="346582"/>
                </a:lnTo>
                <a:lnTo>
                  <a:pt x="46736" y="342645"/>
                </a:lnTo>
                <a:lnTo>
                  <a:pt x="45592" y="317173"/>
                </a:lnTo>
                <a:lnTo>
                  <a:pt x="45592" y="346582"/>
                </a:lnTo>
                <a:close/>
              </a:path>
              <a:path w="107061" h="362330">
                <a:moveTo>
                  <a:pt x="93345" y="262636"/>
                </a:moveTo>
                <a:lnTo>
                  <a:pt x="91186" y="266445"/>
                </a:lnTo>
                <a:lnTo>
                  <a:pt x="61467" y="317391"/>
                </a:lnTo>
                <a:lnTo>
                  <a:pt x="60451" y="342645"/>
                </a:lnTo>
                <a:lnTo>
                  <a:pt x="53594" y="330889"/>
                </a:lnTo>
                <a:lnTo>
                  <a:pt x="45592" y="0"/>
                </a:lnTo>
                <a:lnTo>
                  <a:pt x="45592" y="317173"/>
                </a:lnTo>
                <a:lnTo>
                  <a:pt x="46736" y="342645"/>
                </a:lnTo>
                <a:lnTo>
                  <a:pt x="61467" y="346582"/>
                </a:lnTo>
                <a:lnTo>
                  <a:pt x="104901" y="274446"/>
                </a:lnTo>
                <a:lnTo>
                  <a:pt x="107061" y="270637"/>
                </a:lnTo>
                <a:lnTo>
                  <a:pt x="105790" y="265811"/>
                </a:lnTo>
                <a:lnTo>
                  <a:pt x="101980" y="263525"/>
                </a:lnTo>
                <a:lnTo>
                  <a:pt x="98171" y="261365"/>
                </a:lnTo>
                <a:lnTo>
                  <a:pt x="93345" y="262636"/>
                </a:lnTo>
                <a:close/>
              </a:path>
              <a:path w="107061" h="362330">
                <a:moveTo>
                  <a:pt x="53594" y="330889"/>
                </a:moveTo>
                <a:lnTo>
                  <a:pt x="60451" y="342645"/>
                </a:lnTo>
                <a:lnTo>
                  <a:pt x="61467" y="317391"/>
                </a:lnTo>
                <a:lnTo>
                  <a:pt x="61467" y="0"/>
                </a:lnTo>
                <a:lnTo>
                  <a:pt x="45592" y="0"/>
                </a:lnTo>
                <a:lnTo>
                  <a:pt x="53594" y="330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75123" y="2184273"/>
            <a:ext cx="1728216" cy="612013"/>
          </a:xfrm>
          <a:custGeom>
            <a:avLst/>
            <a:gdLst/>
            <a:ahLst/>
            <a:cxnLst/>
            <a:rect l="l" t="t" r="r" b="b"/>
            <a:pathLst>
              <a:path w="1728216" h="612013">
                <a:moveTo>
                  <a:pt x="0" y="101980"/>
                </a:moveTo>
                <a:lnTo>
                  <a:pt x="0" y="510031"/>
                </a:lnTo>
                <a:lnTo>
                  <a:pt x="133" y="515292"/>
                </a:lnTo>
                <a:lnTo>
                  <a:pt x="11071" y="556243"/>
                </a:lnTo>
                <a:lnTo>
                  <a:pt x="36800" y="588426"/>
                </a:lnTo>
                <a:lnTo>
                  <a:pt x="73428" y="607950"/>
                </a:lnTo>
                <a:lnTo>
                  <a:pt x="101980" y="612013"/>
                </a:lnTo>
                <a:lnTo>
                  <a:pt x="1626107" y="612013"/>
                </a:lnTo>
                <a:lnTo>
                  <a:pt x="1672463" y="600909"/>
                </a:lnTo>
                <a:lnTo>
                  <a:pt x="1704646" y="575179"/>
                </a:lnTo>
                <a:lnTo>
                  <a:pt x="1724158" y="538567"/>
                </a:lnTo>
                <a:lnTo>
                  <a:pt x="1728216" y="510031"/>
                </a:lnTo>
                <a:lnTo>
                  <a:pt x="1728216" y="101980"/>
                </a:lnTo>
                <a:lnTo>
                  <a:pt x="1717109" y="55652"/>
                </a:lnTo>
                <a:lnTo>
                  <a:pt x="1691360" y="23517"/>
                </a:lnTo>
                <a:lnTo>
                  <a:pt x="1654699" y="4047"/>
                </a:lnTo>
                <a:lnTo>
                  <a:pt x="1626107" y="0"/>
                </a:lnTo>
                <a:lnTo>
                  <a:pt x="101980" y="0"/>
                </a:lnTo>
                <a:lnTo>
                  <a:pt x="55769" y="11048"/>
                </a:lnTo>
                <a:lnTo>
                  <a:pt x="23586" y="36747"/>
                </a:lnTo>
                <a:lnTo>
                  <a:pt x="4062" y="73383"/>
                </a:lnTo>
                <a:lnTo>
                  <a:pt x="0" y="1019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5123" y="2184273"/>
            <a:ext cx="1728216" cy="612013"/>
          </a:xfrm>
          <a:custGeom>
            <a:avLst/>
            <a:gdLst/>
            <a:ahLst/>
            <a:cxnLst/>
            <a:rect l="l" t="t" r="r" b="b"/>
            <a:pathLst>
              <a:path w="1728216" h="612013">
                <a:moveTo>
                  <a:pt x="0" y="101980"/>
                </a:moveTo>
                <a:lnTo>
                  <a:pt x="8923" y="60193"/>
                </a:lnTo>
                <a:lnTo>
                  <a:pt x="33100" y="26776"/>
                </a:lnTo>
                <a:lnTo>
                  <a:pt x="68637" y="5577"/>
                </a:lnTo>
                <a:lnTo>
                  <a:pt x="101980" y="0"/>
                </a:lnTo>
                <a:lnTo>
                  <a:pt x="1626107" y="0"/>
                </a:lnTo>
                <a:lnTo>
                  <a:pt x="1667893" y="8893"/>
                </a:lnTo>
                <a:lnTo>
                  <a:pt x="1701346" y="33011"/>
                </a:lnTo>
                <a:lnTo>
                  <a:pt x="1722598" y="68513"/>
                </a:lnTo>
                <a:lnTo>
                  <a:pt x="1728216" y="101980"/>
                </a:lnTo>
                <a:lnTo>
                  <a:pt x="1728216" y="510031"/>
                </a:lnTo>
                <a:lnTo>
                  <a:pt x="1719300" y="551740"/>
                </a:lnTo>
                <a:lnTo>
                  <a:pt x="1695135" y="585157"/>
                </a:lnTo>
                <a:lnTo>
                  <a:pt x="1659589" y="606397"/>
                </a:lnTo>
                <a:lnTo>
                  <a:pt x="1626107" y="612013"/>
                </a:lnTo>
                <a:lnTo>
                  <a:pt x="101980" y="612013"/>
                </a:lnTo>
                <a:lnTo>
                  <a:pt x="60248" y="603089"/>
                </a:lnTo>
                <a:lnTo>
                  <a:pt x="26820" y="578912"/>
                </a:lnTo>
                <a:lnTo>
                  <a:pt x="5590" y="543375"/>
                </a:lnTo>
                <a:lnTo>
                  <a:pt x="0" y="510031"/>
                </a:lnTo>
                <a:lnTo>
                  <a:pt x="0" y="10198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24578" y="2559050"/>
            <a:ext cx="582802" cy="296290"/>
          </a:xfrm>
          <a:custGeom>
            <a:avLst/>
            <a:gdLst/>
            <a:ahLst/>
            <a:cxnLst/>
            <a:rect l="l" t="t" r="r" b="b"/>
            <a:pathLst>
              <a:path w="582802" h="296290">
                <a:moveTo>
                  <a:pt x="0" y="282066"/>
                </a:moveTo>
                <a:lnTo>
                  <a:pt x="6858" y="296290"/>
                </a:lnTo>
                <a:lnTo>
                  <a:pt x="545712" y="34914"/>
                </a:lnTo>
                <a:lnTo>
                  <a:pt x="568071" y="22860"/>
                </a:lnTo>
                <a:lnTo>
                  <a:pt x="565150" y="7874"/>
                </a:lnTo>
                <a:lnTo>
                  <a:pt x="582802" y="8127"/>
                </a:lnTo>
                <a:lnTo>
                  <a:pt x="481330" y="380"/>
                </a:lnTo>
                <a:lnTo>
                  <a:pt x="476885" y="0"/>
                </a:lnTo>
                <a:lnTo>
                  <a:pt x="473075" y="3301"/>
                </a:lnTo>
                <a:lnTo>
                  <a:pt x="472821" y="7620"/>
                </a:lnTo>
                <a:lnTo>
                  <a:pt x="472439" y="12064"/>
                </a:lnTo>
                <a:lnTo>
                  <a:pt x="475742" y="15875"/>
                </a:lnTo>
                <a:lnTo>
                  <a:pt x="480060" y="16128"/>
                </a:lnTo>
                <a:lnTo>
                  <a:pt x="538865" y="20626"/>
                </a:lnTo>
                <a:lnTo>
                  <a:pt x="562101" y="10540"/>
                </a:lnTo>
                <a:lnTo>
                  <a:pt x="554515" y="21823"/>
                </a:lnTo>
                <a:lnTo>
                  <a:pt x="538865" y="20626"/>
                </a:lnTo>
                <a:lnTo>
                  <a:pt x="0" y="282066"/>
                </a:lnTo>
                <a:close/>
              </a:path>
              <a:path w="582802" h="296290">
                <a:moveTo>
                  <a:pt x="512825" y="83820"/>
                </a:moveTo>
                <a:lnTo>
                  <a:pt x="510413" y="87502"/>
                </a:lnTo>
                <a:lnTo>
                  <a:pt x="511429" y="92455"/>
                </a:lnTo>
                <a:lnTo>
                  <a:pt x="514985" y="94869"/>
                </a:lnTo>
                <a:lnTo>
                  <a:pt x="518668" y="97282"/>
                </a:lnTo>
                <a:lnTo>
                  <a:pt x="523621" y="96265"/>
                </a:lnTo>
                <a:lnTo>
                  <a:pt x="526034" y="92710"/>
                </a:lnTo>
                <a:lnTo>
                  <a:pt x="582802" y="8127"/>
                </a:lnTo>
                <a:lnTo>
                  <a:pt x="565150" y="7874"/>
                </a:lnTo>
                <a:lnTo>
                  <a:pt x="572135" y="22098"/>
                </a:lnTo>
                <a:lnTo>
                  <a:pt x="565150" y="7874"/>
                </a:lnTo>
                <a:lnTo>
                  <a:pt x="568071" y="22860"/>
                </a:lnTo>
                <a:lnTo>
                  <a:pt x="545712" y="34914"/>
                </a:lnTo>
                <a:lnTo>
                  <a:pt x="512825" y="83820"/>
                </a:lnTo>
                <a:close/>
              </a:path>
              <a:path w="582802" h="296290">
                <a:moveTo>
                  <a:pt x="562101" y="10540"/>
                </a:moveTo>
                <a:lnTo>
                  <a:pt x="538865" y="20626"/>
                </a:lnTo>
                <a:lnTo>
                  <a:pt x="554515" y="21823"/>
                </a:lnTo>
                <a:lnTo>
                  <a:pt x="562101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5537" y="3282950"/>
            <a:ext cx="1008151" cy="360044"/>
          </a:xfrm>
          <a:custGeom>
            <a:avLst/>
            <a:gdLst/>
            <a:ahLst/>
            <a:cxnLst/>
            <a:rect l="l" t="t" r="r" b="b"/>
            <a:pathLst>
              <a:path w="1008151" h="360045">
                <a:moveTo>
                  <a:pt x="0" y="59944"/>
                </a:moveTo>
                <a:lnTo>
                  <a:pt x="0" y="299974"/>
                </a:lnTo>
                <a:lnTo>
                  <a:pt x="825" y="309954"/>
                </a:lnTo>
                <a:lnTo>
                  <a:pt x="21042" y="345651"/>
                </a:lnTo>
                <a:lnTo>
                  <a:pt x="60007" y="360044"/>
                </a:lnTo>
                <a:lnTo>
                  <a:pt x="948080" y="360044"/>
                </a:lnTo>
                <a:lnTo>
                  <a:pt x="983695" y="348335"/>
                </a:lnTo>
                <a:lnTo>
                  <a:pt x="1006415" y="314353"/>
                </a:lnTo>
                <a:lnTo>
                  <a:pt x="1008151" y="299974"/>
                </a:lnTo>
                <a:lnTo>
                  <a:pt x="1008151" y="59944"/>
                </a:lnTo>
                <a:lnTo>
                  <a:pt x="996476" y="24420"/>
                </a:lnTo>
                <a:lnTo>
                  <a:pt x="962474" y="1731"/>
                </a:lnTo>
                <a:lnTo>
                  <a:pt x="948080" y="0"/>
                </a:lnTo>
                <a:lnTo>
                  <a:pt x="60007" y="0"/>
                </a:lnTo>
                <a:lnTo>
                  <a:pt x="24485" y="11612"/>
                </a:lnTo>
                <a:lnTo>
                  <a:pt x="1737" y="45550"/>
                </a:lnTo>
                <a:lnTo>
                  <a:pt x="0" y="5994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5537" y="3282950"/>
            <a:ext cx="1008151" cy="360044"/>
          </a:xfrm>
          <a:custGeom>
            <a:avLst/>
            <a:gdLst/>
            <a:ahLst/>
            <a:cxnLst/>
            <a:rect l="l" t="t" r="r" b="b"/>
            <a:pathLst>
              <a:path w="1008151" h="360045">
                <a:moveTo>
                  <a:pt x="0" y="59944"/>
                </a:moveTo>
                <a:lnTo>
                  <a:pt x="14394" y="20972"/>
                </a:lnTo>
                <a:lnTo>
                  <a:pt x="50119" y="808"/>
                </a:lnTo>
                <a:lnTo>
                  <a:pt x="60007" y="0"/>
                </a:lnTo>
                <a:lnTo>
                  <a:pt x="948080" y="0"/>
                </a:lnTo>
                <a:lnTo>
                  <a:pt x="987088" y="14353"/>
                </a:lnTo>
                <a:lnTo>
                  <a:pt x="1007331" y="50012"/>
                </a:lnTo>
                <a:lnTo>
                  <a:pt x="1008151" y="59944"/>
                </a:lnTo>
                <a:lnTo>
                  <a:pt x="1008151" y="299974"/>
                </a:lnTo>
                <a:lnTo>
                  <a:pt x="993772" y="338949"/>
                </a:lnTo>
                <a:lnTo>
                  <a:pt x="958105" y="359210"/>
                </a:lnTo>
                <a:lnTo>
                  <a:pt x="948080" y="360044"/>
                </a:lnTo>
                <a:lnTo>
                  <a:pt x="60007" y="360044"/>
                </a:lnTo>
                <a:lnTo>
                  <a:pt x="21042" y="345651"/>
                </a:lnTo>
                <a:lnTo>
                  <a:pt x="825" y="309954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0862" y="3233420"/>
            <a:ext cx="78612" cy="440436"/>
          </a:xfrm>
          <a:custGeom>
            <a:avLst/>
            <a:gdLst/>
            <a:ahLst/>
            <a:cxnLst/>
            <a:rect l="l" t="t" r="r" b="b"/>
            <a:pathLst>
              <a:path w="78612" h="440436">
                <a:moveTo>
                  <a:pt x="20827" y="82803"/>
                </a:moveTo>
                <a:lnTo>
                  <a:pt x="44948" y="74723"/>
                </a:lnTo>
                <a:lnTo>
                  <a:pt x="29259" y="72230"/>
                </a:lnTo>
                <a:lnTo>
                  <a:pt x="20827" y="82803"/>
                </a:lnTo>
                <a:close/>
              </a:path>
              <a:path w="78612" h="440436">
                <a:moveTo>
                  <a:pt x="109600" y="93090"/>
                </a:moveTo>
                <a:lnTo>
                  <a:pt x="110236" y="88772"/>
                </a:lnTo>
                <a:lnTo>
                  <a:pt x="107314" y="84708"/>
                </a:lnTo>
                <a:lnTo>
                  <a:pt x="102996" y="83946"/>
                </a:lnTo>
                <a:lnTo>
                  <a:pt x="44948" y="74723"/>
                </a:lnTo>
                <a:lnTo>
                  <a:pt x="20827" y="82803"/>
                </a:lnTo>
                <a:lnTo>
                  <a:pt x="29259" y="72230"/>
                </a:lnTo>
                <a:lnTo>
                  <a:pt x="44948" y="74723"/>
                </a:lnTo>
                <a:lnTo>
                  <a:pt x="1116711" y="-340360"/>
                </a:lnTo>
                <a:lnTo>
                  <a:pt x="1110995" y="-355092"/>
                </a:lnTo>
                <a:lnTo>
                  <a:pt x="39066" y="59932"/>
                </a:lnTo>
                <a:lnTo>
                  <a:pt x="15875" y="70103"/>
                </a:lnTo>
                <a:lnTo>
                  <a:pt x="17525" y="85343"/>
                </a:lnTo>
                <a:lnTo>
                  <a:pt x="11811" y="70484"/>
                </a:lnTo>
                <a:lnTo>
                  <a:pt x="63373" y="3937"/>
                </a:lnTo>
                <a:lnTo>
                  <a:pt x="0" y="83565"/>
                </a:lnTo>
                <a:lnTo>
                  <a:pt x="100456" y="99694"/>
                </a:lnTo>
                <a:lnTo>
                  <a:pt x="104775" y="100329"/>
                </a:lnTo>
                <a:lnTo>
                  <a:pt x="108838" y="97408"/>
                </a:lnTo>
                <a:lnTo>
                  <a:pt x="109600" y="93090"/>
                </a:lnTo>
                <a:close/>
              </a:path>
              <a:path w="78612" h="440436">
                <a:moveTo>
                  <a:pt x="71119" y="0"/>
                </a:moveTo>
                <a:lnTo>
                  <a:pt x="66167" y="507"/>
                </a:lnTo>
                <a:lnTo>
                  <a:pt x="63373" y="3937"/>
                </a:lnTo>
                <a:lnTo>
                  <a:pt x="11811" y="70484"/>
                </a:lnTo>
                <a:lnTo>
                  <a:pt x="17525" y="85343"/>
                </a:lnTo>
                <a:lnTo>
                  <a:pt x="15875" y="70103"/>
                </a:lnTo>
                <a:lnTo>
                  <a:pt x="39066" y="59932"/>
                </a:lnTo>
                <a:lnTo>
                  <a:pt x="75818" y="13842"/>
                </a:lnTo>
                <a:lnTo>
                  <a:pt x="78612" y="10413"/>
                </a:lnTo>
                <a:lnTo>
                  <a:pt x="77977" y="5460"/>
                </a:lnTo>
                <a:lnTo>
                  <a:pt x="74549" y="2793"/>
                </a:lnTo>
                <a:lnTo>
                  <a:pt x="71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12926" y="3718052"/>
            <a:ext cx="936040" cy="360045"/>
          </a:xfrm>
          <a:custGeom>
            <a:avLst/>
            <a:gdLst/>
            <a:ahLst/>
            <a:cxnLst/>
            <a:rect l="l" t="t" r="r" b="b"/>
            <a:pathLst>
              <a:path w="936040" h="360045">
                <a:moveTo>
                  <a:pt x="0" y="59943"/>
                </a:moveTo>
                <a:lnTo>
                  <a:pt x="0" y="299974"/>
                </a:lnTo>
                <a:lnTo>
                  <a:pt x="823" y="309945"/>
                </a:lnTo>
                <a:lnTo>
                  <a:pt x="21037" y="345649"/>
                </a:lnTo>
                <a:lnTo>
                  <a:pt x="59994" y="360045"/>
                </a:lnTo>
                <a:lnTo>
                  <a:pt x="876096" y="360045"/>
                </a:lnTo>
                <a:lnTo>
                  <a:pt x="911620" y="348370"/>
                </a:lnTo>
                <a:lnTo>
                  <a:pt x="934308" y="314368"/>
                </a:lnTo>
                <a:lnTo>
                  <a:pt x="936040" y="299974"/>
                </a:lnTo>
                <a:lnTo>
                  <a:pt x="936040" y="59943"/>
                </a:lnTo>
                <a:lnTo>
                  <a:pt x="924445" y="24467"/>
                </a:lnTo>
                <a:lnTo>
                  <a:pt x="890497" y="1735"/>
                </a:lnTo>
                <a:lnTo>
                  <a:pt x="876096" y="0"/>
                </a:lnTo>
                <a:lnTo>
                  <a:pt x="59994" y="0"/>
                </a:lnTo>
                <a:lnTo>
                  <a:pt x="24487" y="11609"/>
                </a:lnTo>
                <a:lnTo>
                  <a:pt x="1737" y="45548"/>
                </a:lnTo>
                <a:lnTo>
                  <a:pt x="0" y="5994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2926" y="3718052"/>
            <a:ext cx="936040" cy="360045"/>
          </a:xfrm>
          <a:custGeom>
            <a:avLst/>
            <a:gdLst/>
            <a:ahLst/>
            <a:cxnLst/>
            <a:rect l="l" t="t" r="r" b="b"/>
            <a:pathLst>
              <a:path w="936040" h="360045">
                <a:moveTo>
                  <a:pt x="0" y="59943"/>
                </a:moveTo>
                <a:lnTo>
                  <a:pt x="14396" y="20969"/>
                </a:lnTo>
                <a:lnTo>
                  <a:pt x="50119" y="807"/>
                </a:lnTo>
                <a:lnTo>
                  <a:pt x="59994" y="0"/>
                </a:lnTo>
                <a:lnTo>
                  <a:pt x="876096" y="0"/>
                </a:lnTo>
                <a:lnTo>
                  <a:pt x="915084" y="14381"/>
                </a:lnTo>
                <a:lnTo>
                  <a:pt x="935239" y="50102"/>
                </a:lnTo>
                <a:lnTo>
                  <a:pt x="936040" y="59943"/>
                </a:lnTo>
                <a:lnTo>
                  <a:pt x="936040" y="299974"/>
                </a:lnTo>
                <a:lnTo>
                  <a:pt x="921687" y="338982"/>
                </a:lnTo>
                <a:lnTo>
                  <a:pt x="886028" y="359225"/>
                </a:lnTo>
                <a:lnTo>
                  <a:pt x="876096" y="360045"/>
                </a:lnTo>
                <a:lnTo>
                  <a:pt x="59994" y="360045"/>
                </a:lnTo>
                <a:lnTo>
                  <a:pt x="21037" y="345649"/>
                </a:lnTo>
                <a:lnTo>
                  <a:pt x="823" y="309945"/>
                </a:lnTo>
                <a:lnTo>
                  <a:pt x="0" y="299974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4775" y="4112132"/>
            <a:ext cx="936117" cy="360044"/>
          </a:xfrm>
          <a:custGeom>
            <a:avLst/>
            <a:gdLst/>
            <a:ahLst/>
            <a:cxnLst/>
            <a:rect l="l" t="t" r="r" b="b"/>
            <a:pathLst>
              <a:path w="936117" h="360045">
                <a:moveTo>
                  <a:pt x="0" y="60071"/>
                </a:moveTo>
                <a:lnTo>
                  <a:pt x="0" y="300101"/>
                </a:lnTo>
                <a:lnTo>
                  <a:pt x="801" y="309942"/>
                </a:lnTo>
                <a:lnTo>
                  <a:pt x="20956" y="345663"/>
                </a:lnTo>
                <a:lnTo>
                  <a:pt x="59943" y="360045"/>
                </a:lnTo>
                <a:lnTo>
                  <a:pt x="876045" y="360045"/>
                </a:lnTo>
                <a:lnTo>
                  <a:pt x="911614" y="348415"/>
                </a:lnTo>
                <a:lnTo>
                  <a:pt x="934377" y="314487"/>
                </a:lnTo>
                <a:lnTo>
                  <a:pt x="936117" y="300101"/>
                </a:lnTo>
                <a:lnTo>
                  <a:pt x="936117" y="60071"/>
                </a:lnTo>
                <a:lnTo>
                  <a:pt x="924407" y="24455"/>
                </a:lnTo>
                <a:lnTo>
                  <a:pt x="890425" y="1735"/>
                </a:lnTo>
                <a:lnTo>
                  <a:pt x="876045" y="0"/>
                </a:lnTo>
                <a:lnTo>
                  <a:pt x="59943" y="0"/>
                </a:lnTo>
                <a:lnTo>
                  <a:pt x="24420" y="11674"/>
                </a:lnTo>
                <a:lnTo>
                  <a:pt x="1731" y="45676"/>
                </a:lnTo>
                <a:lnTo>
                  <a:pt x="0" y="600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74775" y="4112132"/>
            <a:ext cx="936117" cy="360044"/>
          </a:xfrm>
          <a:custGeom>
            <a:avLst/>
            <a:gdLst/>
            <a:ahLst/>
            <a:cxnLst/>
            <a:rect l="l" t="t" r="r" b="b"/>
            <a:pathLst>
              <a:path w="936117" h="360045">
                <a:moveTo>
                  <a:pt x="0" y="60071"/>
                </a:moveTo>
                <a:lnTo>
                  <a:pt x="14353" y="21062"/>
                </a:lnTo>
                <a:lnTo>
                  <a:pt x="50012" y="819"/>
                </a:lnTo>
                <a:lnTo>
                  <a:pt x="59943" y="0"/>
                </a:lnTo>
                <a:lnTo>
                  <a:pt x="876045" y="0"/>
                </a:lnTo>
                <a:lnTo>
                  <a:pt x="915021" y="14378"/>
                </a:lnTo>
                <a:lnTo>
                  <a:pt x="935282" y="50045"/>
                </a:lnTo>
                <a:lnTo>
                  <a:pt x="936117" y="60071"/>
                </a:lnTo>
                <a:lnTo>
                  <a:pt x="936117" y="300101"/>
                </a:lnTo>
                <a:lnTo>
                  <a:pt x="921709" y="339055"/>
                </a:lnTo>
                <a:lnTo>
                  <a:pt x="885981" y="359228"/>
                </a:lnTo>
                <a:lnTo>
                  <a:pt x="876045" y="360045"/>
                </a:lnTo>
                <a:lnTo>
                  <a:pt x="59943" y="360045"/>
                </a:lnTo>
                <a:lnTo>
                  <a:pt x="20956" y="345663"/>
                </a:lnTo>
                <a:lnTo>
                  <a:pt x="801" y="309942"/>
                </a:lnTo>
                <a:lnTo>
                  <a:pt x="0" y="300101"/>
                </a:lnTo>
                <a:lnTo>
                  <a:pt x="0" y="60071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01978" y="4512691"/>
            <a:ext cx="936116" cy="360044"/>
          </a:xfrm>
          <a:custGeom>
            <a:avLst/>
            <a:gdLst/>
            <a:ahLst/>
            <a:cxnLst/>
            <a:rect l="l" t="t" r="r" b="b"/>
            <a:pathLst>
              <a:path w="936116" h="360045">
                <a:moveTo>
                  <a:pt x="0" y="59943"/>
                </a:moveTo>
                <a:lnTo>
                  <a:pt x="0" y="299973"/>
                </a:lnTo>
                <a:lnTo>
                  <a:pt x="834" y="309999"/>
                </a:lnTo>
                <a:lnTo>
                  <a:pt x="21095" y="345666"/>
                </a:lnTo>
                <a:lnTo>
                  <a:pt x="60071" y="360044"/>
                </a:lnTo>
                <a:lnTo>
                  <a:pt x="876172" y="360044"/>
                </a:lnTo>
                <a:lnTo>
                  <a:pt x="911696" y="348370"/>
                </a:lnTo>
                <a:lnTo>
                  <a:pt x="934385" y="314368"/>
                </a:lnTo>
                <a:lnTo>
                  <a:pt x="936116" y="299973"/>
                </a:lnTo>
                <a:lnTo>
                  <a:pt x="936116" y="59943"/>
                </a:lnTo>
                <a:lnTo>
                  <a:pt x="924521" y="24467"/>
                </a:lnTo>
                <a:lnTo>
                  <a:pt x="890574" y="1735"/>
                </a:lnTo>
                <a:lnTo>
                  <a:pt x="876172" y="0"/>
                </a:lnTo>
                <a:lnTo>
                  <a:pt x="60071" y="0"/>
                </a:lnTo>
                <a:lnTo>
                  <a:pt x="24502" y="11629"/>
                </a:lnTo>
                <a:lnTo>
                  <a:pt x="1739" y="45557"/>
                </a:lnTo>
                <a:lnTo>
                  <a:pt x="0" y="5994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01978" y="4512691"/>
            <a:ext cx="936116" cy="360044"/>
          </a:xfrm>
          <a:custGeom>
            <a:avLst/>
            <a:gdLst/>
            <a:ahLst/>
            <a:cxnLst/>
            <a:rect l="l" t="t" r="r" b="b"/>
            <a:pathLst>
              <a:path w="936116" h="360045">
                <a:moveTo>
                  <a:pt x="0" y="59943"/>
                </a:moveTo>
                <a:lnTo>
                  <a:pt x="14407" y="20989"/>
                </a:lnTo>
                <a:lnTo>
                  <a:pt x="50135" y="816"/>
                </a:lnTo>
                <a:lnTo>
                  <a:pt x="60071" y="0"/>
                </a:lnTo>
                <a:lnTo>
                  <a:pt x="876172" y="0"/>
                </a:lnTo>
                <a:lnTo>
                  <a:pt x="915160" y="14381"/>
                </a:lnTo>
                <a:lnTo>
                  <a:pt x="935315" y="50102"/>
                </a:lnTo>
                <a:lnTo>
                  <a:pt x="936116" y="59943"/>
                </a:lnTo>
                <a:lnTo>
                  <a:pt x="936116" y="299973"/>
                </a:lnTo>
                <a:lnTo>
                  <a:pt x="921763" y="338982"/>
                </a:lnTo>
                <a:lnTo>
                  <a:pt x="886104" y="359225"/>
                </a:lnTo>
                <a:lnTo>
                  <a:pt x="876172" y="360044"/>
                </a:lnTo>
                <a:lnTo>
                  <a:pt x="60071" y="360044"/>
                </a:lnTo>
                <a:lnTo>
                  <a:pt x="21095" y="345666"/>
                </a:lnTo>
                <a:lnTo>
                  <a:pt x="834" y="309999"/>
                </a:lnTo>
                <a:lnTo>
                  <a:pt x="0" y="299973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8095" y="3212211"/>
            <a:ext cx="869695" cy="1393316"/>
          </a:xfrm>
          <a:custGeom>
            <a:avLst/>
            <a:gdLst/>
            <a:ahLst/>
            <a:cxnLst/>
            <a:rect l="l" t="t" r="r" b="b"/>
            <a:pathLst>
              <a:path w="869695" h="1393316">
                <a:moveTo>
                  <a:pt x="86487" y="1329563"/>
                </a:moveTo>
                <a:lnTo>
                  <a:pt x="82550" y="1331595"/>
                </a:lnTo>
                <a:lnTo>
                  <a:pt x="30550" y="1359119"/>
                </a:lnTo>
                <a:lnTo>
                  <a:pt x="16256" y="1380108"/>
                </a:lnTo>
                <a:lnTo>
                  <a:pt x="16628" y="1366488"/>
                </a:lnTo>
                <a:lnTo>
                  <a:pt x="30550" y="1359119"/>
                </a:lnTo>
                <a:lnTo>
                  <a:pt x="869695" y="8381"/>
                </a:lnTo>
                <a:lnTo>
                  <a:pt x="856233" y="0"/>
                </a:lnTo>
                <a:lnTo>
                  <a:pt x="17058" y="1350785"/>
                </a:lnTo>
                <a:lnTo>
                  <a:pt x="4572" y="1372870"/>
                </a:lnTo>
                <a:lnTo>
                  <a:pt x="14986" y="1384172"/>
                </a:lnTo>
                <a:lnTo>
                  <a:pt x="0" y="1393316"/>
                </a:lnTo>
                <a:lnTo>
                  <a:pt x="90043" y="1345691"/>
                </a:lnTo>
                <a:lnTo>
                  <a:pt x="93853" y="1343659"/>
                </a:lnTo>
                <a:lnTo>
                  <a:pt x="95377" y="1338833"/>
                </a:lnTo>
                <a:lnTo>
                  <a:pt x="93344" y="1334896"/>
                </a:lnTo>
                <a:lnTo>
                  <a:pt x="91186" y="1331087"/>
                </a:lnTo>
                <a:lnTo>
                  <a:pt x="86487" y="1329563"/>
                </a:lnTo>
                <a:close/>
              </a:path>
              <a:path w="869695" h="1393316">
                <a:moveTo>
                  <a:pt x="15367" y="1283970"/>
                </a:moveTo>
                <a:lnTo>
                  <a:pt x="10922" y="1283843"/>
                </a:lnTo>
                <a:lnTo>
                  <a:pt x="6604" y="1283715"/>
                </a:lnTo>
                <a:lnTo>
                  <a:pt x="2921" y="1287145"/>
                </a:lnTo>
                <a:lnTo>
                  <a:pt x="2793" y="1291463"/>
                </a:lnTo>
                <a:lnTo>
                  <a:pt x="0" y="1393316"/>
                </a:lnTo>
                <a:lnTo>
                  <a:pt x="14986" y="1384172"/>
                </a:lnTo>
                <a:lnTo>
                  <a:pt x="1524" y="1375790"/>
                </a:lnTo>
                <a:lnTo>
                  <a:pt x="14986" y="1384172"/>
                </a:lnTo>
                <a:lnTo>
                  <a:pt x="4572" y="1372870"/>
                </a:lnTo>
                <a:lnTo>
                  <a:pt x="17058" y="1350785"/>
                </a:lnTo>
                <a:lnTo>
                  <a:pt x="18668" y="1291970"/>
                </a:lnTo>
                <a:lnTo>
                  <a:pt x="18796" y="1287526"/>
                </a:lnTo>
                <a:lnTo>
                  <a:pt x="15367" y="1283970"/>
                </a:lnTo>
                <a:close/>
              </a:path>
              <a:path w="869695" h="1393316">
                <a:moveTo>
                  <a:pt x="16256" y="1380108"/>
                </a:moveTo>
                <a:lnTo>
                  <a:pt x="30550" y="1359119"/>
                </a:lnTo>
                <a:lnTo>
                  <a:pt x="16628" y="1366488"/>
                </a:lnTo>
                <a:lnTo>
                  <a:pt x="16256" y="1380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99031" y="4946015"/>
            <a:ext cx="937768" cy="360299"/>
          </a:xfrm>
          <a:custGeom>
            <a:avLst/>
            <a:gdLst/>
            <a:ahLst/>
            <a:cxnLst/>
            <a:rect l="l" t="t" r="r" b="b"/>
            <a:pathLst>
              <a:path w="937768" h="360299">
                <a:moveTo>
                  <a:pt x="0" y="60071"/>
                </a:moveTo>
                <a:lnTo>
                  <a:pt x="0" y="300228"/>
                </a:lnTo>
                <a:lnTo>
                  <a:pt x="834" y="310253"/>
                </a:lnTo>
                <a:lnTo>
                  <a:pt x="21095" y="345920"/>
                </a:lnTo>
                <a:lnTo>
                  <a:pt x="60070" y="360299"/>
                </a:lnTo>
                <a:lnTo>
                  <a:pt x="877696" y="360299"/>
                </a:lnTo>
                <a:lnTo>
                  <a:pt x="913312" y="348589"/>
                </a:lnTo>
                <a:lnTo>
                  <a:pt x="936032" y="314607"/>
                </a:lnTo>
                <a:lnTo>
                  <a:pt x="937768" y="300228"/>
                </a:lnTo>
                <a:lnTo>
                  <a:pt x="937768" y="60071"/>
                </a:lnTo>
                <a:lnTo>
                  <a:pt x="926058" y="24455"/>
                </a:lnTo>
                <a:lnTo>
                  <a:pt x="892076" y="1735"/>
                </a:lnTo>
                <a:lnTo>
                  <a:pt x="877696" y="0"/>
                </a:lnTo>
                <a:lnTo>
                  <a:pt x="60070" y="0"/>
                </a:lnTo>
                <a:lnTo>
                  <a:pt x="24455" y="11709"/>
                </a:lnTo>
                <a:lnTo>
                  <a:pt x="1735" y="45691"/>
                </a:lnTo>
                <a:lnTo>
                  <a:pt x="0" y="6007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9031" y="4946015"/>
            <a:ext cx="937768" cy="360299"/>
          </a:xfrm>
          <a:custGeom>
            <a:avLst/>
            <a:gdLst/>
            <a:ahLst/>
            <a:cxnLst/>
            <a:rect l="l" t="t" r="r" b="b"/>
            <a:pathLst>
              <a:path w="937768" h="360299">
                <a:moveTo>
                  <a:pt x="0" y="60071"/>
                </a:moveTo>
                <a:lnTo>
                  <a:pt x="14378" y="21095"/>
                </a:lnTo>
                <a:lnTo>
                  <a:pt x="50045" y="834"/>
                </a:lnTo>
                <a:lnTo>
                  <a:pt x="60070" y="0"/>
                </a:lnTo>
                <a:lnTo>
                  <a:pt x="877696" y="0"/>
                </a:lnTo>
                <a:lnTo>
                  <a:pt x="916672" y="14378"/>
                </a:lnTo>
                <a:lnTo>
                  <a:pt x="936933" y="50045"/>
                </a:lnTo>
                <a:lnTo>
                  <a:pt x="937768" y="60071"/>
                </a:lnTo>
                <a:lnTo>
                  <a:pt x="937768" y="300228"/>
                </a:lnTo>
                <a:lnTo>
                  <a:pt x="923389" y="339203"/>
                </a:lnTo>
                <a:lnTo>
                  <a:pt x="887722" y="359464"/>
                </a:lnTo>
                <a:lnTo>
                  <a:pt x="877696" y="360299"/>
                </a:lnTo>
                <a:lnTo>
                  <a:pt x="60070" y="360299"/>
                </a:lnTo>
                <a:lnTo>
                  <a:pt x="21095" y="345920"/>
                </a:lnTo>
                <a:lnTo>
                  <a:pt x="834" y="310253"/>
                </a:lnTo>
                <a:lnTo>
                  <a:pt x="0" y="300228"/>
                </a:lnTo>
                <a:lnTo>
                  <a:pt x="0" y="60071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28341" y="3202051"/>
            <a:ext cx="880363" cy="1713103"/>
          </a:xfrm>
          <a:custGeom>
            <a:avLst/>
            <a:gdLst/>
            <a:ahLst/>
            <a:cxnLst/>
            <a:rect l="l" t="t" r="r" b="b"/>
            <a:pathLst>
              <a:path w="880363" h="1713102">
                <a:moveTo>
                  <a:pt x="96519" y="1650619"/>
                </a:moveTo>
                <a:lnTo>
                  <a:pt x="94106" y="1646936"/>
                </a:lnTo>
                <a:lnTo>
                  <a:pt x="91820" y="1643253"/>
                </a:lnTo>
                <a:lnTo>
                  <a:pt x="86867" y="1642110"/>
                </a:lnTo>
                <a:lnTo>
                  <a:pt x="83184" y="1644523"/>
                </a:lnTo>
                <a:lnTo>
                  <a:pt x="33725" y="1676506"/>
                </a:lnTo>
                <a:lnTo>
                  <a:pt x="20533" y="1685037"/>
                </a:lnTo>
                <a:lnTo>
                  <a:pt x="19604" y="1669316"/>
                </a:lnTo>
                <a:lnTo>
                  <a:pt x="16128" y="1610487"/>
                </a:lnTo>
                <a:lnTo>
                  <a:pt x="15875" y="1606169"/>
                </a:lnTo>
                <a:lnTo>
                  <a:pt x="12064" y="1602740"/>
                </a:lnTo>
                <a:lnTo>
                  <a:pt x="7746" y="1602994"/>
                </a:lnTo>
                <a:lnTo>
                  <a:pt x="3428" y="1603248"/>
                </a:lnTo>
                <a:lnTo>
                  <a:pt x="6350" y="1695450"/>
                </a:lnTo>
                <a:lnTo>
                  <a:pt x="9143" y="1692402"/>
                </a:lnTo>
                <a:lnTo>
                  <a:pt x="21335" y="1698625"/>
                </a:lnTo>
                <a:lnTo>
                  <a:pt x="20446" y="1702689"/>
                </a:lnTo>
                <a:lnTo>
                  <a:pt x="6222" y="1713103"/>
                </a:lnTo>
                <a:lnTo>
                  <a:pt x="91820" y="1657858"/>
                </a:lnTo>
                <a:lnTo>
                  <a:pt x="95503" y="1655445"/>
                </a:lnTo>
                <a:lnTo>
                  <a:pt x="96519" y="1650619"/>
                </a:lnTo>
                <a:close/>
              </a:path>
              <a:path w="880363" h="1713102">
                <a:moveTo>
                  <a:pt x="0" y="1607058"/>
                </a:moveTo>
                <a:lnTo>
                  <a:pt x="253" y="1611503"/>
                </a:lnTo>
                <a:lnTo>
                  <a:pt x="6222" y="1713103"/>
                </a:lnTo>
                <a:lnTo>
                  <a:pt x="20446" y="1702689"/>
                </a:lnTo>
                <a:lnTo>
                  <a:pt x="21335" y="1698625"/>
                </a:lnTo>
                <a:lnTo>
                  <a:pt x="9143" y="1692402"/>
                </a:lnTo>
                <a:lnTo>
                  <a:pt x="6350" y="1695450"/>
                </a:lnTo>
                <a:lnTo>
                  <a:pt x="3428" y="1603248"/>
                </a:lnTo>
                <a:lnTo>
                  <a:pt x="0" y="1607058"/>
                </a:lnTo>
                <a:close/>
              </a:path>
              <a:path w="880363" h="1713102">
                <a:moveTo>
                  <a:pt x="866267" y="0"/>
                </a:moveTo>
                <a:lnTo>
                  <a:pt x="19604" y="1669316"/>
                </a:lnTo>
                <a:lnTo>
                  <a:pt x="20533" y="1685037"/>
                </a:lnTo>
                <a:lnTo>
                  <a:pt x="33725" y="1676506"/>
                </a:lnTo>
                <a:lnTo>
                  <a:pt x="880363" y="7112"/>
                </a:lnTo>
                <a:lnTo>
                  <a:pt x="866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66569" y="5364734"/>
            <a:ext cx="936117" cy="386092"/>
          </a:xfrm>
          <a:custGeom>
            <a:avLst/>
            <a:gdLst/>
            <a:ahLst/>
            <a:cxnLst/>
            <a:rect l="l" t="t" r="r" b="b"/>
            <a:pathLst>
              <a:path w="936117" h="386092">
                <a:moveTo>
                  <a:pt x="0" y="64388"/>
                </a:moveTo>
                <a:lnTo>
                  <a:pt x="46" y="324230"/>
                </a:lnTo>
                <a:lnTo>
                  <a:pt x="14982" y="363015"/>
                </a:lnTo>
                <a:lnTo>
                  <a:pt x="49957" y="384470"/>
                </a:lnTo>
                <a:lnTo>
                  <a:pt x="64388" y="386092"/>
                </a:lnTo>
                <a:lnTo>
                  <a:pt x="874205" y="386045"/>
                </a:lnTo>
                <a:lnTo>
                  <a:pt x="913020" y="371123"/>
                </a:lnTo>
                <a:lnTo>
                  <a:pt x="934493" y="336175"/>
                </a:lnTo>
                <a:lnTo>
                  <a:pt x="936117" y="321754"/>
                </a:lnTo>
                <a:lnTo>
                  <a:pt x="936068" y="61870"/>
                </a:lnTo>
                <a:lnTo>
                  <a:pt x="921120" y="23080"/>
                </a:lnTo>
                <a:lnTo>
                  <a:pt x="886153" y="1622"/>
                </a:lnTo>
                <a:lnTo>
                  <a:pt x="871728" y="0"/>
                </a:lnTo>
                <a:lnTo>
                  <a:pt x="61870" y="48"/>
                </a:lnTo>
                <a:lnTo>
                  <a:pt x="23080" y="14996"/>
                </a:lnTo>
                <a:lnTo>
                  <a:pt x="1622" y="49963"/>
                </a:lnTo>
                <a:lnTo>
                  <a:pt x="0" y="6438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66569" y="5364734"/>
            <a:ext cx="936117" cy="386092"/>
          </a:xfrm>
          <a:custGeom>
            <a:avLst/>
            <a:gdLst/>
            <a:ahLst/>
            <a:cxnLst/>
            <a:rect l="l" t="t" r="r" b="b"/>
            <a:pathLst>
              <a:path w="936117" h="386092">
                <a:moveTo>
                  <a:pt x="0" y="64388"/>
                </a:moveTo>
                <a:lnTo>
                  <a:pt x="13522" y="24907"/>
                </a:lnTo>
                <a:lnTo>
                  <a:pt x="47613" y="2207"/>
                </a:lnTo>
                <a:lnTo>
                  <a:pt x="64388" y="0"/>
                </a:lnTo>
                <a:lnTo>
                  <a:pt x="871728" y="0"/>
                </a:lnTo>
                <a:lnTo>
                  <a:pt x="911209" y="13522"/>
                </a:lnTo>
                <a:lnTo>
                  <a:pt x="933909" y="47613"/>
                </a:lnTo>
                <a:lnTo>
                  <a:pt x="936117" y="64388"/>
                </a:lnTo>
                <a:lnTo>
                  <a:pt x="936117" y="321754"/>
                </a:lnTo>
                <a:lnTo>
                  <a:pt x="922584" y="361219"/>
                </a:lnTo>
                <a:lnTo>
                  <a:pt x="888470" y="383896"/>
                </a:lnTo>
                <a:lnTo>
                  <a:pt x="871728" y="386092"/>
                </a:lnTo>
                <a:lnTo>
                  <a:pt x="64388" y="386092"/>
                </a:lnTo>
                <a:lnTo>
                  <a:pt x="24894" y="372572"/>
                </a:lnTo>
                <a:lnTo>
                  <a:pt x="2198" y="338484"/>
                </a:lnTo>
                <a:lnTo>
                  <a:pt x="0" y="321754"/>
                </a:lnTo>
                <a:lnTo>
                  <a:pt x="0" y="64388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27679" y="5379212"/>
            <a:ext cx="927862" cy="360006"/>
          </a:xfrm>
          <a:custGeom>
            <a:avLst/>
            <a:gdLst/>
            <a:ahLst/>
            <a:cxnLst/>
            <a:rect l="l" t="t" r="r" b="b"/>
            <a:pathLst>
              <a:path w="927862" h="360006">
                <a:moveTo>
                  <a:pt x="0" y="59943"/>
                </a:moveTo>
                <a:lnTo>
                  <a:pt x="0" y="299986"/>
                </a:lnTo>
                <a:lnTo>
                  <a:pt x="810" y="309884"/>
                </a:lnTo>
                <a:lnTo>
                  <a:pt x="20976" y="345609"/>
                </a:lnTo>
                <a:lnTo>
                  <a:pt x="59944" y="360006"/>
                </a:lnTo>
                <a:lnTo>
                  <a:pt x="867918" y="360006"/>
                </a:lnTo>
                <a:lnTo>
                  <a:pt x="903422" y="348363"/>
                </a:lnTo>
                <a:lnTo>
                  <a:pt x="926128" y="314383"/>
                </a:lnTo>
                <a:lnTo>
                  <a:pt x="927862" y="299986"/>
                </a:lnTo>
                <a:lnTo>
                  <a:pt x="927862" y="59943"/>
                </a:lnTo>
                <a:lnTo>
                  <a:pt x="916266" y="24467"/>
                </a:lnTo>
                <a:lnTo>
                  <a:pt x="882319" y="1735"/>
                </a:lnTo>
                <a:lnTo>
                  <a:pt x="867918" y="0"/>
                </a:lnTo>
                <a:lnTo>
                  <a:pt x="59944" y="0"/>
                </a:lnTo>
                <a:lnTo>
                  <a:pt x="24467" y="11595"/>
                </a:lnTo>
                <a:lnTo>
                  <a:pt x="1735" y="45542"/>
                </a:lnTo>
                <a:lnTo>
                  <a:pt x="0" y="5994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27679" y="5379212"/>
            <a:ext cx="927862" cy="360006"/>
          </a:xfrm>
          <a:custGeom>
            <a:avLst/>
            <a:gdLst/>
            <a:ahLst/>
            <a:cxnLst/>
            <a:rect l="l" t="t" r="r" b="b"/>
            <a:pathLst>
              <a:path w="927862" h="360006">
                <a:moveTo>
                  <a:pt x="0" y="59943"/>
                </a:moveTo>
                <a:lnTo>
                  <a:pt x="14381" y="20956"/>
                </a:lnTo>
                <a:lnTo>
                  <a:pt x="50102" y="801"/>
                </a:lnTo>
                <a:lnTo>
                  <a:pt x="59944" y="0"/>
                </a:lnTo>
                <a:lnTo>
                  <a:pt x="867918" y="0"/>
                </a:lnTo>
                <a:lnTo>
                  <a:pt x="906905" y="14381"/>
                </a:lnTo>
                <a:lnTo>
                  <a:pt x="927060" y="50102"/>
                </a:lnTo>
                <a:lnTo>
                  <a:pt x="927862" y="59943"/>
                </a:lnTo>
                <a:lnTo>
                  <a:pt x="927862" y="299986"/>
                </a:lnTo>
                <a:lnTo>
                  <a:pt x="913497" y="338986"/>
                </a:lnTo>
                <a:lnTo>
                  <a:pt x="877813" y="359194"/>
                </a:lnTo>
                <a:lnTo>
                  <a:pt x="867918" y="360006"/>
                </a:lnTo>
                <a:lnTo>
                  <a:pt x="59944" y="360006"/>
                </a:lnTo>
                <a:lnTo>
                  <a:pt x="20976" y="345609"/>
                </a:lnTo>
                <a:lnTo>
                  <a:pt x="810" y="309884"/>
                </a:lnTo>
                <a:lnTo>
                  <a:pt x="0" y="299986"/>
                </a:lnTo>
                <a:lnTo>
                  <a:pt x="0" y="59943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64382" y="3214116"/>
            <a:ext cx="678433" cy="2165096"/>
          </a:xfrm>
          <a:custGeom>
            <a:avLst/>
            <a:gdLst/>
            <a:ahLst/>
            <a:cxnLst/>
            <a:rect l="l" t="t" r="r" b="b"/>
            <a:pathLst>
              <a:path w="678433" h="2165096">
                <a:moveTo>
                  <a:pt x="21843" y="2147697"/>
                </a:moveTo>
                <a:lnTo>
                  <a:pt x="30266" y="2119493"/>
                </a:lnTo>
                <a:lnTo>
                  <a:pt x="16383" y="2062353"/>
                </a:lnTo>
                <a:lnTo>
                  <a:pt x="15367" y="2058162"/>
                </a:lnTo>
                <a:lnTo>
                  <a:pt x="11049" y="2055495"/>
                </a:lnTo>
                <a:lnTo>
                  <a:pt x="6858" y="2056511"/>
                </a:lnTo>
                <a:lnTo>
                  <a:pt x="2540" y="2057527"/>
                </a:lnTo>
                <a:lnTo>
                  <a:pt x="0" y="2061845"/>
                </a:lnTo>
                <a:lnTo>
                  <a:pt x="1016" y="2066163"/>
                </a:lnTo>
                <a:lnTo>
                  <a:pt x="25018" y="2165096"/>
                </a:lnTo>
                <a:lnTo>
                  <a:pt x="99314" y="2095500"/>
                </a:lnTo>
                <a:lnTo>
                  <a:pt x="37084" y="2152269"/>
                </a:lnTo>
                <a:lnTo>
                  <a:pt x="24130" y="2144141"/>
                </a:lnTo>
                <a:lnTo>
                  <a:pt x="30266" y="2119493"/>
                </a:lnTo>
                <a:lnTo>
                  <a:pt x="21843" y="2147697"/>
                </a:lnTo>
                <a:close/>
              </a:path>
              <a:path w="678433" h="2165096">
                <a:moveTo>
                  <a:pt x="45468" y="2124191"/>
                </a:moveTo>
                <a:lnTo>
                  <a:pt x="678433" y="4572"/>
                </a:lnTo>
                <a:lnTo>
                  <a:pt x="663194" y="0"/>
                </a:lnTo>
                <a:lnTo>
                  <a:pt x="34010" y="2134903"/>
                </a:lnTo>
                <a:lnTo>
                  <a:pt x="37211" y="2148078"/>
                </a:lnTo>
                <a:lnTo>
                  <a:pt x="45468" y="2124191"/>
                </a:lnTo>
                <a:close/>
              </a:path>
              <a:path w="678433" h="2165096">
                <a:moveTo>
                  <a:pt x="99694" y="2084324"/>
                </a:moveTo>
                <a:lnTo>
                  <a:pt x="96647" y="2081022"/>
                </a:lnTo>
                <a:lnTo>
                  <a:pt x="91693" y="2080895"/>
                </a:lnTo>
                <a:lnTo>
                  <a:pt x="88518" y="2083943"/>
                </a:lnTo>
                <a:lnTo>
                  <a:pt x="45468" y="2124191"/>
                </a:lnTo>
                <a:lnTo>
                  <a:pt x="37211" y="2148078"/>
                </a:lnTo>
                <a:lnTo>
                  <a:pt x="34010" y="2134903"/>
                </a:lnTo>
                <a:lnTo>
                  <a:pt x="663194" y="0"/>
                </a:lnTo>
                <a:lnTo>
                  <a:pt x="30266" y="2119493"/>
                </a:lnTo>
                <a:lnTo>
                  <a:pt x="24130" y="2144141"/>
                </a:lnTo>
                <a:lnTo>
                  <a:pt x="37084" y="2152269"/>
                </a:lnTo>
                <a:lnTo>
                  <a:pt x="99314" y="2095500"/>
                </a:lnTo>
                <a:lnTo>
                  <a:pt x="102489" y="2092452"/>
                </a:lnTo>
                <a:lnTo>
                  <a:pt x="102743" y="2087499"/>
                </a:lnTo>
                <a:lnTo>
                  <a:pt x="99694" y="2084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64281" y="5794921"/>
            <a:ext cx="965327" cy="360032"/>
          </a:xfrm>
          <a:custGeom>
            <a:avLst/>
            <a:gdLst/>
            <a:ahLst/>
            <a:cxnLst/>
            <a:rect l="l" t="t" r="r" b="b"/>
            <a:pathLst>
              <a:path w="965326" h="360032">
                <a:moveTo>
                  <a:pt x="0" y="60007"/>
                </a:moveTo>
                <a:lnTo>
                  <a:pt x="0" y="300024"/>
                </a:lnTo>
                <a:lnTo>
                  <a:pt x="827" y="310003"/>
                </a:lnTo>
                <a:lnTo>
                  <a:pt x="21079" y="345666"/>
                </a:lnTo>
                <a:lnTo>
                  <a:pt x="60070" y="360032"/>
                </a:lnTo>
                <a:lnTo>
                  <a:pt x="905256" y="360032"/>
                </a:lnTo>
                <a:lnTo>
                  <a:pt x="940847" y="348362"/>
                </a:lnTo>
                <a:lnTo>
                  <a:pt x="963589" y="314407"/>
                </a:lnTo>
                <a:lnTo>
                  <a:pt x="965327" y="300024"/>
                </a:lnTo>
                <a:lnTo>
                  <a:pt x="965327" y="60007"/>
                </a:lnTo>
                <a:lnTo>
                  <a:pt x="953634" y="24438"/>
                </a:lnTo>
                <a:lnTo>
                  <a:pt x="919642" y="1733"/>
                </a:lnTo>
                <a:lnTo>
                  <a:pt x="905256" y="0"/>
                </a:lnTo>
                <a:lnTo>
                  <a:pt x="60070" y="0"/>
                </a:lnTo>
                <a:lnTo>
                  <a:pt x="24479" y="11669"/>
                </a:lnTo>
                <a:lnTo>
                  <a:pt x="1737" y="45624"/>
                </a:lnTo>
                <a:lnTo>
                  <a:pt x="0" y="600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64281" y="5794921"/>
            <a:ext cx="965327" cy="360032"/>
          </a:xfrm>
          <a:custGeom>
            <a:avLst/>
            <a:gdLst/>
            <a:ahLst/>
            <a:cxnLst/>
            <a:rect l="l" t="t" r="r" b="b"/>
            <a:pathLst>
              <a:path w="965326" h="360032">
                <a:moveTo>
                  <a:pt x="0" y="60007"/>
                </a:moveTo>
                <a:lnTo>
                  <a:pt x="14393" y="21042"/>
                </a:lnTo>
                <a:lnTo>
                  <a:pt x="50090" y="825"/>
                </a:lnTo>
                <a:lnTo>
                  <a:pt x="60070" y="0"/>
                </a:lnTo>
                <a:lnTo>
                  <a:pt x="905256" y="0"/>
                </a:lnTo>
                <a:lnTo>
                  <a:pt x="944247" y="14366"/>
                </a:lnTo>
                <a:lnTo>
                  <a:pt x="964499" y="50029"/>
                </a:lnTo>
                <a:lnTo>
                  <a:pt x="965327" y="60007"/>
                </a:lnTo>
                <a:lnTo>
                  <a:pt x="965327" y="300024"/>
                </a:lnTo>
                <a:lnTo>
                  <a:pt x="950933" y="338989"/>
                </a:lnTo>
                <a:lnTo>
                  <a:pt x="915236" y="359206"/>
                </a:lnTo>
                <a:lnTo>
                  <a:pt x="905256" y="360032"/>
                </a:lnTo>
                <a:lnTo>
                  <a:pt x="60070" y="360032"/>
                </a:lnTo>
                <a:lnTo>
                  <a:pt x="21079" y="345666"/>
                </a:lnTo>
                <a:lnTo>
                  <a:pt x="827" y="310003"/>
                </a:lnTo>
                <a:lnTo>
                  <a:pt x="0" y="300024"/>
                </a:lnTo>
                <a:lnTo>
                  <a:pt x="0" y="60007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74263" y="3215132"/>
            <a:ext cx="466344" cy="2579827"/>
          </a:xfrm>
          <a:custGeom>
            <a:avLst/>
            <a:gdLst/>
            <a:ahLst/>
            <a:cxnLst/>
            <a:rect l="l" t="t" r="r" b="b"/>
            <a:pathLst>
              <a:path w="466344" h="2579827">
                <a:moveTo>
                  <a:pt x="32765" y="2563037"/>
                </a:moveTo>
                <a:lnTo>
                  <a:pt x="37492" y="2534052"/>
                </a:lnTo>
                <a:lnTo>
                  <a:pt x="16383" y="2479065"/>
                </a:lnTo>
                <a:lnTo>
                  <a:pt x="14859" y="2474976"/>
                </a:lnTo>
                <a:lnTo>
                  <a:pt x="10160" y="2472931"/>
                </a:lnTo>
                <a:lnTo>
                  <a:pt x="6096" y="2474506"/>
                </a:lnTo>
                <a:lnTo>
                  <a:pt x="2032" y="2476080"/>
                </a:lnTo>
                <a:lnTo>
                  <a:pt x="0" y="2480665"/>
                </a:lnTo>
                <a:lnTo>
                  <a:pt x="1524" y="2484754"/>
                </a:lnTo>
                <a:lnTo>
                  <a:pt x="38100" y="2579827"/>
                </a:lnTo>
                <a:lnTo>
                  <a:pt x="102870" y="2501277"/>
                </a:lnTo>
                <a:lnTo>
                  <a:pt x="48387" y="2565603"/>
                </a:lnTo>
                <a:lnTo>
                  <a:pt x="34416" y="2559227"/>
                </a:lnTo>
                <a:lnTo>
                  <a:pt x="37492" y="2534052"/>
                </a:lnTo>
                <a:lnTo>
                  <a:pt x="32765" y="2563037"/>
                </a:lnTo>
                <a:close/>
              </a:path>
              <a:path w="466344" h="2579827">
                <a:moveTo>
                  <a:pt x="450723" y="0"/>
                </a:moveTo>
                <a:lnTo>
                  <a:pt x="37492" y="2534052"/>
                </a:lnTo>
                <a:lnTo>
                  <a:pt x="34416" y="2559227"/>
                </a:lnTo>
                <a:lnTo>
                  <a:pt x="48387" y="2565603"/>
                </a:lnTo>
                <a:lnTo>
                  <a:pt x="102870" y="2501277"/>
                </a:lnTo>
                <a:lnTo>
                  <a:pt x="105663" y="2497886"/>
                </a:lnTo>
                <a:lnTo>
                  <a:pt x="105156" y="2492882"/>
                </a:lnTo>
                <a:lnTo>
                  <a:pt x="101726" y="2490101"/>
                </a:lnTo>
                <a:lnTo>
                  <a:pt x="98425" y="2487307"/>
                </a:lnTo>
                <a:lnTo>
                  <a:pt x="93345" y="2487790"/>
                </a:lnTo>
                <a:lnTo>
                  <a:pt x="90550" y="2491168"/>
                </a:lnTo>
                <a:lnTo>
                  <a:pt x="53125" y="2536544"/>
                </a:lnTo>
                <a:lnTo>
                  <a:pt x="48006" y="2561437"/>
                </a:lnTo>
                <a:lnTo>
                  <a:pt x="43110" y="2548686"/>
                </a:lnTo>
                <a:lnTo>
                  <a:pt x="450723" y="0"/>
                </a:lnTo>
                <a:close/>
              </a:path>
              <a:path w="466344" h="2579827">
                <a:moveTo>
                  <a:pt x="53125" y="2536544"/>
                </a:moveTo>
                <a:lnTo>
                  <a:pt x="466344" y="2539"/>
                </a:lnTo>
                <a:lnTo>
                  <a:pt x="450723" y="0"/>
                </a:lnTo>
                <a:lnTo>
                  <a:pt x="43110" y="2548686"/>
                </a:lnTo>
                <a:lnTo>
                  <a:pt x="48006" y="2561437"/>
                </a:lnTo>
                <a:lnTo>
                  <a:pt x="53125" y="2536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83562" y="3019805"/>
            <a:ext cx="1138301" cy="814324"/>
          </a:xfrm>
          <a:custGeom>
            <a:avLst/>
            <a:gdLst/>
            <a:ahLst/>
            <a:cxnLst/>
            <a:rect l="l" t="t" r="r" b="b"/>
            <a:pathLst>
              <a:path w="1138301" h="814324">
                <a:moveTo>
                  <a:pt x="104393" y="788797"/>
                </a:moveTo>
                <a:lnTo>
                  <a:pt x="100075" y="789178"/>
                </a:lnTo>
                <a:lnTo>
                  <a:pt x="41594" y="794502"/>
                </a:lnTo>
                <a:lnTo>
                  <a:pt x="20065" y="808355"/>
                </a:lnTo>
                <a:lnTo>
                  <a:pt x="25669" y="795951"/>
                </a:lnTo>
                <a:lnTo>
                  <a:pt x="41594" y="794502"/>
                </a:lnTo>
                <a:lnTo>
                  <a:pt x="1138301" y="12827"/>
                </a:lnTo>
                <a:lnTo>
                  <a:pt x="1129030" y="0"/>
                </a:lnTo>
                <a:lnTo>
                  <a:pt x="32106" y="781705"/>
                </a:lnTo>
                <a:lnTo>
                  <a:pt x="12192" y="797179"/>
                </a:lnTo>
                <a:lnTo>
                  <a:pt x="17525" y="811657"/>
                </a:lnTo>
                <a:lnTo>
                  <a:pt x="8255" y="798703"/>
                </a:lnTo>
                <a:lnTo>
                  <a:pt x="41910" y="721487"/>
                </a:lnTo>
                <a:lnTo>
                  <a:pt x="0" y="814324"/>
                </a:lnTo>
                <a:lnTo>
                  <a:pt x="101473" y="805053"/>
                </a:lnTo>
                <a:lnTo>
                  <a:pt x="105790" y="804672"/>
                </a:lnTo>
                <a:lnTo>
                  <a:pt x="109093" y="800735"/>
                </a:lnTo>
                <a:lnTo>
                  <a:pt x="108585" y="796417"/>
                </a:lnTo>
                <a:lnTo>
                  <a:pt x="108204" y="791972"/>
                </a:lnTo>
                <a:lnTo>
                  <a:pt x="104393" y="788797"/>
                </a:lnTo>
                <a:close/>
              </a:path>
              <a:path w="1138301" h="814324">
                <a:moveTo>
                  <a:pt x="48387" y="715645"/>
                </a:moveTo>
                <a:lnTo>
                  <a:pt x="43687" y="717423"/>
                </a:lnTo>
                <a:lnTo>
                  <a:pt x="41910" y="721487"/>
                </a:lnTo>
                <a:lnTo>
                  <a:pt x="8255" y="798703"/>
                </a:lnTo>
                <a:lnTo>
                  <a:pt x="17525" y="811657"/>
                </a:lnTo>
                <a:lnTo>
                  <a:pt x="12192" y="797179"/>
                </a:lnTo>
                <a:lnTo>
                  <a:pt x="32106" y="781705"/>
                </a:lnTo>
                <a:lnTo>
                  <a:pt x="56387" y="727964"/>
                </a:lnTo>
                <a:lnTo>
                  <a:pt x="58165" y="724027"/>
                </a:lnTo>
                <a:lnTo>
                  <a:pt x="56387" y="719328"/>
                </a:lnTo>
                <a:lnTo>
                  <a:pt x="52450" y="717550"/>
                </a:lnTo>
                <a:lnTo>
                  <a:pt x="48387" y="715645"/>
                </a:lnTo>
                <a:close/>
              </a:path>
              <a:path w="1138301" h="814324">
                <a:moveTo>
                  <a:pt x="20065" y="808355"/>
                </a:moveTo>
                <a:lnTo>
                  <a:pt x="41594" y="794502"/>
                </a:lnTo>
                <a:lnTo>
                  <a:pt x="25669" y="795951"/>
                </a:lnTo>
                <a:lnTo>
                  <a:pt x="20065" y="808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10765" y="3095879"/>
            <a:ext cx="1020190" cy="1061212"/>
          </a:xfrm>
          <a:custGeom>
            <a:avLst/>
            <a:gdLst/>
            <a:ahLst/>
            <a:cxnLst/>
            <a:rect l="l" t="t" r="r" b="b"/>
            <a:pathLst>
              <a:path w="1020190" h="1061212">
                <a:moveTo>
                  <a:pt x="97790" y="1016889"/>
                </a:moveTo>
                <a:lnTo>
                  <a:pt x="93599" y="1018032"/>
                </a:lnTo>
                <a:lnTo>
                  <a:pt x="36949" y="1034229"/>
                </a:lnTo>
                <a:lnTo>
                  <a:pt x="18668" y="1051687"/>
                </a:lnTo>
                <a:lnTo>
                  <a:pt x="21841" y="1038549"/>
                </a:lnTo>
                <a:lnTo>
                  <a:pt x="36949" y="1034229"/>
                </a:lnTo>
                <a:lnTo>
                  <a:pt x="1020190" y="10922"/>
                </a:lnTo>
                <a:lnTo>
                  <a:pt x="1008761" y="0"/>
                </a:lnTo>
                <a:lnTo>
                  <a:pt x="25563" y="1023138"/>
                </a:lnTo>
                <a:lnTo>
                  <a:pt x="8762" y="1042289"/>
                </a:lnTo>
                <a:lnTo>
                  <a:pt x="16637" y="1055370"/>
                </a:lnTo>
                <a:lnTo>
                  <a:pt x="0" y="1061212"/>
                </a:lnTo>
                <a:lnTo>
                  <a:pt x="98043" y="1033399"/>
                </a:lnTo>
                <a:lnTo>
                  <a:pt x="102235" y="1032129"/>
                </a:lnTo>
                <a:lnTo>
                  <a:pt x="104648" y="1027811"/>
                </a:lnTo>
                <a:lnTo>
                  <a:pt x="103505" y="1023493"/>
                </a:lnTo>
                <a:lnTo>
                  <a:pt x="102235" y="1019302"/>
                </a:lnTo>
                <a:lnTo>
                  <a:pt x="97790" y="1016889"/>
                </a:lnTo>
                <a:close/>
              </a:path>
              <a:path w="1020190" h="1061212">
                <a:moveTo>
                  <a:pt x="39370" y="965962"/>
                </a:moveTo>
                <a:lnTo>
                  <a:pt x="40386" y="961771"/>
                </a:lnTo>
                <a:lnTo>
                  <a:pt x="37846" y="957453"/>
                </a:lnTo>
                <a:lnTo>
                  <a:pt x="33528" y="956437"/>
                </a:lnTo>
                <a:lnTo>
                  <a:pt x="29337" y="955421"/>
                </a:lnTo>
                <a:lnTo>
                  <a:pt x="25018" y="957961"/>
                </a:lnTo>
                <a:lnTo>
                  <a:pt x="24003" y="962279"/>
                </a:lnTo>
                <a:lnTo>
                  <a:pt x="0" y="1061212"/>
                </a:lnTo>
                <a:lnTo>
                  <a:pt x="16637" y="1055370"/>
                </a:lnTo>
                <a:lnTo>
                  <a:pt x="5207" y="1044321"/>
                </a:lnTo>
                <a:lnTo>
                  <a:pt x="16637" y="1055370"/>
                </a:lnTo>
                <a:lnTo>
                  <a:pt x="8762" y="1042289"/>
                </a:lnTo>
                <a:lnTo>
                  <a:pt x="25563" y="1023138"/>
                </a:lnTo>
                <a:lnTo>
                  <a:pt x="39370" y="965962"/>
                </a:lnTo>
                <a:close/>
              </a:path>
              <a:path w="1020190" h="1061212">
                <a:moveTo>
                  <a:pt x="18668" y="1051687"/>
                </a:moveTo>
                <a:lnTo>
                  <a:pt x="36949" y="1034229"/>
                </a:lnTo>
                <a:lnTo>
                  <a:pt x="21841" y="1038549"/>
                </a:lnTo>
                <a:lnTo>
                  <a:pt x="18668" y="1051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79442" y="4468114"/>
            <a:ext cx="1027938" cy="377952"/>
          </a:xfrm>
          <a:custGeom>
            <a:avLst/>
            <a:gdLst/>
            <a:ahLst/>
            <a:cxnLst/>
            <a:rect l="l" t="t" r="r" b="b"/>
            <a:pathLst>
              <a:path w="1027938" h="377952">
                <a:moveTo>
                  <a:pt x="0" y="62992"/>
                </a:moveTo>
                <a:lnTo>
                  <a:pt x="0" y="315175"/>
                </a:lnTo>
                <a:lnTo>
                  <a:pt x="13907" y="354450"/>
                </a:lnTo>
                <a:lnTo>
                  <a:pt x="48574" y="376295"/>
                </a:lnTo>
                <a:lnTo>
                  <a:pt x="62992" y="377952"/>
                </a:lnTo>
                <a:lnTo>
                  <a:pt x="965161" y="377951"/>
                </a:lnTo>
                <a:lnTo>
                  <a:pt x="1004436" y="364044"/>
                </a:lnTo>
                <a:lnTo>
                  <a:pt x="1026281" y="329377"/>
                </a:lnTo>
                <a:lnTo>
                  <a:pt x="1027938" y="314960"/>
                </a:lnTo>
                <a:lnTo>
                  <a:pt x="1027937" y="62776"/>
                </a:lnTo>
                <a:lnTo>
                  <a:pt x="1014030" y="23501"/>
                </a:lnTo>
                <a:lnTo>
                  <a:pt x="979363" y="1656"/>
                </a:lnTo>
                <a:lnTo>
                  <a:pt x="964946" y="0"/>
                </a:lnTo>
                <a:lnTo>
                  <a:pt x="62776" y="0"/>
                </a:lnTo>
                <a:lnTo>
                  <a:pt x="23501" y="13907"/>
                </a:lnTo>
                <a:lnTo>
                  <a:pt x="1656" y="48574"/>
                </a:lnTo>
                <a:lnTo>
                  <a:pt x="0" y="629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79442" y="4468114"/>
            <a:ext cx="1027938" cy="377952"/>
          </a:xfrm>
          <a:custGeom>
            <a:avLst/>
            <a:gdLst/>
            <a:ahLst/>
            <a:cxnLst/>
            <a:rect l="l" t="t" r="r" b="b"/>
            <a:pathLst>
              <a:path w="1027938" h="377952">
                <a:moveTo>
                  <a:pt x="0" y="62992"/>
                </a:moveTo>
                <a:lnTo>
                  <a:pt x="13782" y="23657"/>
                </a:lnTo>
                <a:lnTo>
                  <a:pt x="48373" y="1703"/>
                </a:lnTo>
                <a:lnTo>
                  <a:pt x="62992" y="0"/>
                </a:lnTo>
                <a:lnTo>
                  <a:pt x="964946" y="0"/>
                </a:lnTo>
                <a:lnTo>
                  <a:pt x="1004280" y="13782"/>
                </a:lnTo>
                <a:lnTo>
                  <a:pt x="1026234" y="48373"/>
                </a:lnTo>
                <a:lnTo>
                  <a:pt x="1027938" y="62992"/>
                </a:lnTo>
                <a:lnTo>
                  <a:pt x="1027938" y="314960"/>
                </a:lnTo>
                <a:lnTo>
                  <a:pt x="1014155" y="354294"/>
                </a:lnTo>
                <a:lnTo>
                  <a:pt x="979564" y="376248"/>
                </a:lnTo>
                <a:lnTo>
                  <a:pt x="964946" y="377952"/>
                </a:lnTo>
                <a:lnTo>
                  <a:pt x="62992" y="377952"/>
                </a:lnTo>
                <a:lnTo>
                  <a:pt x="23657" y="364169"/>
                </a:lnTo>
                <a:lnTo>
                  <a:pt x="1703" y="329578"/>
                </a:lnTo>
                <a:lnTo>
                  <a:pt x="0" y="314960"/>
                </a:lnTo>
                <a:lnTo>
                  <a:pt x="0" y="62992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43858" y="4915154"/>
            <a:ext cx="946022" cy="422020"/>
          </a:xfrm>
          <a:custGeom>
            <a:avLst/>
            <a:gdLst/>
            <a:ahLst/>
            <a:cxnLst/>
            <a:rect l="l" t="t" r="r" b="b"/>
            <a:pathLst>
              <a:path w="946022" h="422021">
                <a:moveTo>
                  <a:pt x="0" y="70358"/>
                </a:moveTo>
                <a:lnTo>
                  <a:pt x="0" y="351663"/>
                </a:lnTo>
                <a:lnTo>
                  <a:pt x="1043" y="363804"/>
                </a:lnTo>
                <a:lnTo>
                  <a:pt x="19806" y="400603"/>
                </a:lnTo>
                <a:lnTo>
                  <a:pt x="55887" y="420531"/>
                </a:lnTo>
                <a:lnTo>
                  <a:pt x="70357" y="422021"/>
                </a:lnTo>
                <a:lnTo>
                  <a:pt x="875791" y="422021"/>
                </a:lnTo>
                <a:lnTo>
                  <a:pt x="913792" y="410828"/>
                </a:lnTo>
                <a:lnTo>
                  <a:pt x="940259" y="379606"/>
                </a:lnTo>
                <a:lnTo>
                  <a:pt x="946022" y="351663"/>
                </a:lnTo>
                <a:lnTo>
                  <a:pt x="946022" y="70358"/>
                </a:lnTo>
                <a:lnTo>
                  <a:pt x="934836" y="32263"/>
                </a:lnTo>
                <a:lnTo>
                  <a:pt x="903660" y="5765"/>
                </a:lnTo>
                <a:lnTo>
                  <a:pt x="875791" y="0"/>
                </a:lnTo>
                <a:lnTo>
                  <a:pt x="70357" y="0"/>
                </a:lnTo>
                <a:lnTo>
                  <a:pt x="32211" y="11226"/>
                </a:lnTo>
                <a:lnTo>
                  <a:pt x="5755" y="42438"/>
                </a:lnTo>
                <a:lnTo>
                  <a:pt x="0" y="7035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43858" y="4915154"/>
            <a:ext cx="946022" cy="422020"/>
          </a:xfrm>
          <a:custGeom>
            <a:avLst/>
            <a:gdLst/>
            <a:ahLst/>
            <a:cxnLst/>
            <a:rect l="l" t="t" r="r" b="b"/>
            <a:pathLst>
              <a:path w="946022" h="422021">
                <a:moveTo>
                  <a:pt x="0" y="70358"/>
                </a:moveTo>
                <a:lnTo>
                  <a:pt x="12499" y="30310"/>
                </a:lnTo>
                <a:lnTo>
                  <a:pt x="44577" y="4871"/>
                </a:lnTo>
                <a:lnTo>
                  <a:pt x="70357" y="0"/>
                </a:lnTo>
                <a:lnTo>
                  <a:pt x="875791" y="0"/>
                </a:lnTo>
                <a:lnTo>
                  <a:pt x="915772" y="12520"/>
                </a:lnTo>
                <a:lnTo>
                  <a:pt x="941180" y="44648"/>
                </a:lnTo>
                <a:lnTo>
                  <a:pt x="946022" y="70358"/>
                </a:lnTo>
                <a:lnTo>
                  <a:pt x="946022" y="351663"/>
                </a:lnTo>
                <a:lnTo>
                  <a:pt x="933509" y="391740"/>
                </a:lnTo>
                <a:lnTo>
                  <a:pt x="901431" y="417176"/>
                </a:lnTo>
                <a:lnTo>
                  <a:pt x="875791" y="422021"/>
                </a:lnTo>
                <a:lnTo>
                  <a:pt x="70357" y="422021"/>
                </a:lnTo>
                <a:lnTo>
                  <a:pt x="30310" y="409521"/>
                </a:lnTo>
                <a:lnTo>
                  <a:pt x="4871" y="377443"/>
                </a:lnTo>
                <a:lnTo>
                  <a:pt x="0" y="351663"/>
                </a:lnTo>
                <a:lnTo>
                  <a:pt x="0" y="70358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3525" y="3207766"/>
            <a:ext cx="107696" cy="1707388"/>
          </a:xfrm>
          <a:custGeom>
            <a:avLst/>
            <a:gdLst/>
            <a:ahLst/>
            <a:cxnLst/>
            <a:rect l="l" t="t" r="r" b="b"/>
            <a:pathLst>
              <a:path w="107696" h="1707388">
                <a:moveTo>
                  <a:pt x="47674" y="1662619"/>
                </a:moveTo>
                <a:lnTo>
                  <a:pt x="55924" y="1675883"/>
                </a:lnTo>
                <a:lnTo>
                  <a:pt x="63544" y="1661926"/>
                </a:lnTo>
                <a:lnTo>
                  <a:pt x="15875" y="0"/>
                </a:lnTo>
                <a:lnTo>
                  <a:pt x="0" y="381"/>
                </a:lnTo>
                <a:lnTo>
                  <a:pt x="47674" y="1662619"/>
                </a:lnTo>
                <a:close/>
              </a:path>
              <a:path w="107696" h="1707388">
                <a:moveTo>
                  <a:pt x="105663" y="1617980"/>
                </a:moveTo>
                <a:lnTo>
                  <a:pt x="64388" y="1691386"/>
                </a:lnTo>
                <a:lnTo>
                  <a:pt x="63119" y="1687449"/>
                </a:lnTo>
                <a:lnTo>
                  <a:pt x="49402" y="1687830"/>
                </a:lnTo>
                <a:lnTo>
                  <a:pt x="48513" y="1691894"/>
                </a:lnTo>
                <a:lnTo>
                  <a:pt x="5587" y="1609979"/>
                </a:lnTo>
                <a:lnTo>
                  <a:pt x="1904" y="1612265"/>
                </a:lnTo>
                <a:lnTo>
                  <a:pt x="762" y="1617218"/>
                </a:lnTo>
                <a:lnTo>
                  <a:pt x="3048" y="1620901"/>
                </a:lnTo>
                <a:lnTo>
                  <a:pt x="56896" y="1707388"/>
                </a:lnTo>
                <a:lnTo>
                  <a:pt x="105663" y="1617980"/>
                </a:lnTo>
                <a:close/>
              </a:path>
              <a:path w="107696" h="1707388">
                <a:moveTo>
                  <a:pt x="98678" y="1605153"/>
                </a:moveTo>
                <a:lnTo>
                  <a:pt x="93852" y="1606550"/>
                </a:lnTo>
                <a:lnTo>
                  <a:pt x="91694" y="1610360"/>
                </a:lnTo>
                <a:lnTo>
                  <a:pt x="63544" y="1661926"/>
                </a:lnTo>
                <a:lnTo>
                  <a:pt x="55924" y="1675883"/>
                </a:lnTo>
                <a:lnTo>
                  <a:pt x="47674" y="1662619"/>
                </a:lnTo>
                <a:lnTo>
                  <a:pt x="16510" y="1612519"/>
                </a:lnTo>
                <a:lnTo>
                  <a:pt x="14224" y="1608836"/>
                </a:lnTo>
                <a:lnTo>
                  <a:pt x="9398" y="1607693"/>
                </a:lnTo>
                <a:lnTo>
                  <a:pt x="5587" y="1609979"/>
                </a:lnTo>
                <a:lnTo>
                  <a:pt x="48513" y="1691894"/>
                </a:lnTo>
                <a:lnTo>
                  <a:pt x="49402" y="1687830"/>
                </a:lnTo>
                <a:lnTo>
                  <a:pt x="63119" y="1687449"/>
                </a:lnTo>
                <a:lnTo>
                  <a:pt x="64388" y="1691386"/>
                </a:lnTo>
                <a:lnTo>
                  <a:pt x="105663" y="1617980"/>
                </a:lnTo>
                <a:lnTo>
                  <a:pt x="107696" y="1614170"/>
                </a:lnTo>
                <a:lnTo>
                  <a:pt x="106299" y="1609344"/>
                </a:lnTo>
                <a:lnTo>
                  <a:pt x="102488" y="1607185"/>
                </a:lnTo>
                <a:lnTo>
                  <a:pt x="98678" y="1605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3794" y="3215259"/>
            <a:ext cx="228218" cy="1252854"/>
          </a:xfrm>
          <a:custGeom>
            <a:avLst/>
            <a:gdLst/>
            <a:ahLst/>
            <a:cxnLst/>
            <a:rect l="l" t="t" r="r" b="b"/>
            <a:pathLst>
              <a:path w="228218" h="1252854">
                <a:moveTo>
                  <a:pt x="174104" y="1209235"/>
                </a:moveTo>
                <a:lnTo>
                  <a:pt x="183939" y="1221621"/>
                </a:lnTo>
                <a:lnTo>
                  <a:pt x="189855" y="1206969"/>
                </a:lnTo>
                <a:lnTo>
                  <a:pt x="15747" y="0"/>
                </a:lnTo>
                <a:lnTo>
                  <a:pt x="0" y="2286"/>
                </a:lnTo>
                <a:lnTo>
                  <a:pt x="174104" y="1209235"/>
                </a:lnTo>
                <a:close/>
              </a:path>
              <a:path w="228218" h="1252854">
                <a:moveTo>
                  <a:pt x="226567" y="1158493"/>
                </a:moveTo>
                <a:lnTo>
                  <a:pt x="194055" y="1236090"/>
                </a:lnTo>
                <a:lnTo>
                  <a:pt x="192404" y="1232280"/>
                </a:lnTo>
                <a:lnTo>
                  <a:pt x="178815" y="1234313"/>
                </a:lnTo>
                <a:lnTo>
                  <a:pt x="178307" y="1238377"/>
                </a:lnTo>
                <a:lnTo>
                  <a:pt x="126364" y="1161922"/>
                </a:lnTo>
                <a:lnTo>
                  <a:pt x="122935" y="1164716"/>
                </a:lnTo>
                <a:lnTo>
                  <a:pt x="122300" y="1169670"/>
                </a:lnTo>
                <a:lnTo>
                  <a:pt x="125094" y="1173098"/>
                </a:lnTo>
                <a:lnTo>
                  <a:pt x="188340" y="1252854"/>
                </a:lnTo>
                <a:lnTo>
                  <a:pt x="226567" y="1158493"/>
                </a:lnTo>
                <a:close/>
              </a:path>
              <a:path w="228218" h="1252854">
                <a:moveTo>
                  <a:pt x="218185" y="1146428"/>
                </a:moveTo>
                <a:lnTo>
                  <a:pt x="213486" y="1148460"/>
                </a:lnTo>
                <a:lnTo>
                  <a:pt x="211835" y="1152524"/>
                </a:lnTo>
                <a:lnTo>
                  <a:pt x="189855" y="1206969"/>
                </a:lnTo>
                <a:lnTo>
                  <a:pt x="183939" y="1221621"/>
                </a:lnTo>
                <a:lnTo>
                  <a:pt x="174104" y="1209235"/>
                </a:lnTo>
                <a:lnTo>
                  <a:pt x="137540" y="1163192"/>
                </a:lnTo>
                <a:lnTo>
                  <a:pt x="134746" y="1159764"/>
                </a:lnTo>
                <a:lnTo>
                  <a:pt x="129793" y="1159255"/>
                </a:lnTo>
                <a:lnTo>
                  <a:pt x="126364" y="1161922"/>
                </a:lnTo>
                <a:lnTo>
                  <a:pt x="178307" y="1238377"/>
                </a:lnTo>
                <a:lnTo>
                  <a:pt x="178815" y="1234313"/>
                </a:lnTo>
                <a:lnTo>
                  <a:pt x="192404" y="1232280"/>
                </a:lnTo>
                <a:lnTo>
                  <a:pt x="194055" y="1236090"/>
                </a:lnTo>
                <a:lnTo>
                  <a:pt x="226567" y="1158493"/>
                </a:lnTo>
                <a:lnTo>
                  <a:pt x="228218" y="1154429"/>
                </a:lnTo>
                <a:lnTo>
                  <a:pt x="226313" y="1149730"/>
                </a:lnTo>
                <a:lnTo>
                  <a:pt x="222250" y="1148079"/>
                </a:lnTo>
                <a:lnTo>
                  <a:pt x="218185" y="1146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84473" y="3207512"/>
            <a:ext cx="175005" cy="2157349"/>
          </a:xfrm>
          <a:custGeom>
            <a:avLst/>
            <a:gdLst/>
            <a:ahLst/>
            <a:cxnLst/>
            <a:rect l="l" t="t" r="r" b="b"/>
            <a:pathLst>
              <a:path w="175005" h="2157349">
                <a:moveTo>
                  <a:pt x="41275" y="2141093"/>
                </a:moveTo>
                <a:lnTo>
                  <a:pt x="42889" y="2111766"/>
                </a:lnTo>
                <a:lnTo>
                  <a:pt x="16128" y="2059432"/>
                </a:lnTo>
                <a:lnTo>
                  <a:pt x="14097" y="2055495"/>
                </a:lnTo>
                <a:lnTo>
                  <a:pt x="9271" y="2053971"/>
                </a:lnTo>
                <a:lnTo>
                  <a:pt x="5334" y="2056002"/>
                </a:lnTo>
                <a:lnTo>
                  <a:pt x="1524" y="2057908"/>
                </a:lnTo>
                <a:lnTo>
                  <a:pt x="0" y="2062734"/>
                </a:lnTo>
                <a:lnTo>
                  <a:pt x="1904" y="2066671"/>
                </a:lnTo>
                <a:lnTo>
                  <a:pt x="48387" y="2157349"/>
                </a:lnTo>
                <a:lnTo>
                  <a:pt x="104393" y="2072259"/>
                </a:lnTo>
                <a:lnTo>
                  <a:pt x="57150" y="2141982"/>
                </a:lnTo>
                <a:lnTo>
                  <a:pt x="42544" y="2137156"/>
                </a:lnTo>
                <a:lnTo>
                  <a:pt x="42889" y="2111766"/>
                </a:lnTo>
                <a:lnTo>
                  <a:pt x="41275" y="2141093"/>
                </a:lnTo>
                <a:close/>
              </a:path>
              <a:path w="175005" h="2157349">
                <a:moveTo>
                  <a:pt x="159130" y="0"/>
                </a:moveTo>
                <a:lnTo>
                  <a:pt x="42889" y="2111766"/>
                </a:lnTo>
                <a:lnTo>
                  <a:pt x="42544" y="2137156"/>
                </a:lnTo>
                <a:lnTo>
                  <a:pt x="57150" y="2141982"/>
                </a:lnTo>
                <a:lnTo>
                  <a:pt x="104393" y="2072259"/>
                </a:lnTo>
                <a:lnTo>
                  <a:pt x="106806" y="2068576"/>
                </a:lnTo>
                <a:lnTo>
                  <a:pt x="105790" y="2063750"/>
                </a:lnTo>
                <a:lnTo>
                  <a:pt x="102107" y="2061337"/>
                </a:lnTo>
                <a:lnTo>
                  <a:pt x="98425" y="2058924"/>
                </a:lnTo>
                <a:lnTo>
                  <a:pt x="93599" y="2059939"/>
                </a:lnTo>
                <a:lnTo>
                  <a:pt x="91186" y="2063496"/>
                </a:lnTo>
                <a:lnTo>
                  <a:pt x="58767" y="2112588"/>
                </a:lnTo>
                <a:lnTo>
                  <a:pt x="56261" y="2137918"/>
                </a:lnTo>
                <a:lnTo>
                  <a:pt x="50055" y="2125782"/>
                </a:lnTo>
                <a:lnTo>
                  <a:pt x="159130" y="0"/>
                </a:lnTo>
                <a:close/>
              </a:path>
              <a:path w="175005" h="2157349">
                <a:moveTo>
                  <a:pt x="58767" y="2112588"/>
                </a:moveTo>
                <a:lnTo>
                  <a:pt x="175005" y="888"/>
                </a:lnTo>
                <a:lnTo>
                  <a:pt x="159130" y="0"/>
                </a:lnTo>
                <a:lnTo>
                  <a:pt x="50055" y="2125782"/>
                </a:lnTo>
                <a:lnTo>
                  <a:pt x="56261" y="2137918"/>
                </a:lnTo>
                <a:lnTo>
                  <a:pt x="58767" y="2112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85537" y="2997962"/>
            <a:ext cx="1717802" cy="611251"/>
          </a:xfrm>
          <a:custGeom>
            <a:avLst/>
            <a:gdLst/>
            <a:ahLst/>
            <a:cxnLst/>
            <a:rect l="l" t="t" r="r" b="b"/>
            <a:pathLst>
              <a:path w="1717802" h="611251">
                <a:moveTo>
                  <a:pt x="0" y="101853"/>
                </a:moveTo>
                <a:lnTo>
                  <a:pt x="123" y="514456"/>
                </a:lnTo>
                <a:lnTo>
                  <a:pt x="10982" y="555457"/>
                </a:lnTo>
                <a:lnTo>
                  <a:pt x="36659" y="587661"/>
                </a:lnTo>
                <a:lnTo>
                  <a:pt x="73278" y="607189"/>
                </a:lnTo>
                <a:lnTo>
                  <a:pt x="101853" y="611251"/>
                </a:lnTo>
                <a:lnTo>
                  <a:pt x="1615820" y="611251"/>
                </a:lnTo>
                <a:lnTo>
                  <a:pt x="1662026" y="600237"/>
                </a:lnTo>
                <a:lnTo>
                  <a:pt x="1694229" y="574558"/>
                </a:lnTo>
                <a:lnTo>
                  <a:pt x="1713744" y="537955"/>
                </a:lnTo>
                <a:lnTo>
                  <a:pt x="1717802" y="509397"/>
                </a:lnTo>
                <a:lnTo>
                  <a:pt x="1717802" y="101853"/>
                </a:lnTo>
                <a:lnTo>
                  <a:pt x="1706785" y="55731"/>
                </a:lnTo>
                <a:lnTo>
                  <a:pt x="1681087" y="23561"/>
                </a:lnTo>
                <a:lnTo>
                  <a:pt x="1644435" y="4056"/>
                </a:lnTo>
                <a:lnTo>
                  <a:pt x="1615820" y="0"/>
                </a:lnTo>
                <a:lnTo>
                  <a:pt x="96794" y="123"/>
                </a:lnTo>
                <a:lnTo>
                  <a:pt x="55793" y="10982"/>
                </a:lnTo>
                <a:lnTo>
                  <a:pt x="23589" y="36659"/>
                </a:lnTo>
                <a:lnTo>
                  <a:pt x="4061" y="73278"/>
                </a:lnTo>
                <a:lnTo>
                  <a:pt x="0" y="10185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5537" y="2997962"/>
            <a:ext cx="1717802" cy="611251"/>
          </a:xfrm>
          <a:custGeom>
            <a:avLst/>
            <a:gdLst/>
            <a:ahLst/>
            <a:cxnLst/>
            <a:rect l="l" t="t" r="r" b="b"/>
            <a:pathLst>
              <a:path w="1717802" h="611251">
                <a:moveTo>
                  <a:pt x="0" y="101853"/>
                </a:moveTo>
                <a:lnTo>
                  <a:pt x="8923" y="60095"/>
                </a:lnTo>
                <a:lnTo>
                  <a:pt x="33107" y="26693"/>
                </a:lnTo>
                <a:lnTo>
                  <a:pt x="68674" y="5524"/>
                </a:lnTo>
                <a:lnTo>
                  <a:pt x="101853" y="0"/>
                </a:lnTo>
                <a:lnTo>
                  <a:pt x="1615820" y="0"/>
                </a:lnTo>
                <a:lnTo>
                  <a:pt x="1657631" y="8912"/>
                </a:lnTo>
                <a:lnTo>
                  <a:pt x="1691060" y="33069"/>
                </a:lnTo>
                <a:lnTo>
                  <a:pt x="1712250" y="68599"/>
                </a:lnTo>
                <a:lnTo>
                  <a:pt x="1717802" y="101853"/>
                </a:lnTo>
                <a:lnTo>
                  <a:pt x="1717802" y="509397"/>
                </a:lnTo>
                <a:lnTo>
                  <a:pt x="1708887" y="551131"/>
                </a:lnTo>
                <a:lnTo>
                  <a:pt x="1684714" y="584522"/>
                </a:lnTo>
                <a:lnTo>
                  <a:pt x="1649139" y="605700"/>
                </a:lnTo>
                <a:lnTo>
                  <a:pt x="1615820" y="611251"/>
                </a:lnTo>
                <a:lnTo>
                  <a:pt x="101853" y="611251"/>
                </a:lnTo>
                <a:lnTo>
                  <a:pt x="60095" y="602327"/>
                </a:lnTo>
                <a:lnTo>
                  <a:pt x="26693" y="578143"/>
                </a:lnTo>
                <a:lnTo>
                  <a:pt x="5524" y="542576"/>
                </a:lnTo>
                <a:lnTo>
                  <a:pt x="0" y="509397"/>
                </a:lnTo>
                <a:lnTo>
                  <a:pt x="0" y="101853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26356" y="3078861"/>
            <a:ext cx="563118" cy="131825"/>
          </a:xfrm>
          <a:custGeom>
            <a:avLst/>
            <a:gdLst/>
            <a:ahLst/>
            <a:cxnLst/>
            <a:rect l="l" t="t" r="r" b="b"/>
            <a:pathLst>
              <a:path w="563118" h="131825">
                <a:moveTo>
                  <a:pt x="563118" y="118363"/>
                </a:moveTo>
                <a:lnTo>
                  <a:pt x="550178" y="122664"/>
                </a:lnTo>
                <a:lnTo>
                  <a:pt x="560324" y="131825"/>
                </a:lnTo>
                <a:lnTo>
                  <a:pt x="563118" y="118363"/>
                </a:lnTo>
                <a:close/>
              </a:path>
              <a:path w="563118" h="131825">
                <a:moveTo>
                  <a:pt x="472948" y="152146"/>
                </a:moveTo>
                <a:lnTo>
                  <a:pt x="474345" y="156210"/>
                </a:lnTo>
                <a:lnTo>
                  <a:pt x="475742" y="160400"/>
                </a:lnTo>
                <a:lnTo>
                  <a:pt x="480314" y="162687"/>
                </a:lnTo>
                <a:lnTo>
                  <a:pt x="484378" y="161289"/>
                </a:lnTo>
                <a:lnTo>
                  <a:pt x="581025" y="129159"/>
                </a:lnTo>
                <a:lnTo>
                  <a:pt x="505460" y="60833"/>
                </a:lnTo>
                <a:lnTo>
                  <a:pt x="502158" y="57912"/>
                </a:lnTo>
                <a:lnTo>
                  <a:pt x="497205" y="58165"/>
                </a:lnTo>
                <a:lnTo>
                  <a:pt x="494284" y="61467"/>
                </a:lnTo>
                <a:lnTo>
                  <a:pt x="491363" y="64642"/>
                </a:lnTo>
                <a:lnTo>
                  <a:pt x="491617" y="69723"/>
                </a:lnTo>
                <a:lnTo>
                  <a:pt x="494792" y="72643"/>
                </a:lnTo>
                <a:lnTo>
                  <a:pt x="538479" y="112097"/>
                </a:lnTo>
                <a:lnTo>
                  <a:pt x="567182" y="118110"/>
                </a:lnTo>
                <a:lnTo>
                  <a:pt x="564007" y="133603"/>
                </a:lnTo>
                <a:lnTo>
                  <a:pt x="535329" y="127598"/>
                </a:lnTo>
                <a:lnTo>
                  <a:pt x="479425" y="146176"/>
                </a:lnTo>
                <a:lnTo>
                  <a:pt x="475234" y="147574"/>
                </a:lnTo>
                <a:lnTo>
                  <a:pt x="472948" y="152146"/>
                </a:lnTo>
                <a:close/>
              </a:path>
              <a:path w="563118" h="131825">
                <a:moveTo>
                  <a:pt x="567182" y="118110"/>
                </a:moveTo>
                <a:lnTo>
                  <a:pt x="563118" y="118363"/>
                </a:lnTo>
                <a:lnTo>
                  <a:pt x="560324" y="131825"/>
                </a:lnTo>
                <a:lnTo>
                  <a:pt x="550178" y="122664"/>
                </a:lnTo>
                <a:lnTo>
                  <a:pt x="563118" y="118363"/>
                </a:lnTo>
                <a:lnTo>
                  <a:pt x="567182" y="118110"/>
                </a:lnTo>
                <a:lnTo>
                  <a:pt x="538479" y="112097"/>
                </a:lnTo>
                <a:lnTo>
                  <a:pt x="3302" y="0"/>
                </a:lnTo>
                <a:lnTo>
                  <a:pt x="0" y="15493"/>
                </a:lnTo>
                <a:lnTo>
                  <a:pt x="535329" y="127598"/>
                </a:lnTo>
                <a:lnTo>
                  <a:pt x="564007" y="133603"/>
                </a:lnTo>
                <a:lnTo>
                  <a:pt x="567182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59836" y="2716276"/>
            <a:ext cx="1433576" cy="486537"/>
          </a:xfrm>
          <a:custGeom>
            <a:avLst/>
            <a:gdLst/>
            <a:ahLst/>
            <a:cxnLst/>
            <a:rect l="l" t="t" r="r" b="b"/>
            <a:pathLst>
              <a:path w="1433576" h="486537">
                <a:moveTo>
                  <a:pt x="0" y="81152"/>
                </a:moveTo>
                <a:lnTo>
                  <a:pt x="1" y="405826"/>
                </a:lnTo>
                <a:lnTo>
                  <a:pt x="11212" y="446586"/>
                </a:lnTo>
                <a:lnTo>
                  <a:pt x="40269" y="475529"/>
                </a:lnTo>
                <a:lnTo>
                  <a:pt x="81025" y="486537"/>
                </a:lnTo>
                <a:lnTo>
                  <a:pt x="1352970" y="486535"/>
                </a:lnTo>
                <a:lnTo>
                  <a:pt x="1393681" y="475287"/>
                </a:lnTo>
                <a:lnTo>
                  <a:pt x="1422584" y="446201"/>
                </a:lnTo>
                <a:lnTo>
                  <a:pt x="1433576" y="405384"/>
                </a:lnTo>
                <a:lnTo>
                  <a:pt x="1433574" y="80605"/>
                </a:lnTo>
                <a:lnTo>
                  <a:pt x="1422326" y="39894"/>
                </a:lnTo>
                <a:lnTo>
                  <a:pt x="1393240" y="10991"/>
                </a:lnTo>
                <a:lnTo>
                  <a:pt x="1352423" y="0"/>
                </a:lnTo>
                <a:lnTo>
                  <a:pt x="80584" y="1"/>
                </a:lnTo>
                <a:lnTo>
                  <a:pt x="39913" y="11216"/>
                </a:lnTo>
                <a:lnTo>
                  <a:pt x="11003" y="40307"/>
                </a:lnTo>
                <a:lnTo>
                  <a:pt x="0" y="811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59836" y="2716276"/>
            <a:ext cx="1433576" cy="486537"/>
          </a:xfrm>
          <a:custGeom>
            <a:avLst/>
            <a:gdLst/>
            <a:ahLst/>
            <a:cxnLst/>
            <a:rect l="l" t="t" r="r" b="b"/>
            <a:pathLst>
              <a:path w="1433576" h="486537">
                <a:moveTo>
                  <a:pt x="0" y="81152"/>
                </a:moveTo>
                <a:lnTo>
                  <a:pt x="11003" y="40307"/>
                </a:lnTo>
                <a:lnTo>
                  <a:pt x="39913" y="11216"/>
                </a:lnTo>
                <a:lnTo>
                  <a:pt x="80584" y="1"/>
                </a:lnTo>
                <a:lnTo>
                  <a:pt x="81025" y="0"/>
                </a:lnTo>
                <a:lnTo>
                  <a:pt x="1352423" y="0"/>
                </a:lnTo>
                <a:lnTo>
                  <a:pt x="1393240" y="10991"/>
                </a:lnTo>
                <a:lnTo>
                  <a:pt x="1422326" y="39894"/>
                </a:lnTo>
                <a:lnTo>
                  <a:pt x="1433574" y="80605"/>
                </a:lnTo>
                <a:lnTo>
                  <a:pt x="1433576" y="81152"/>
                </a:lnTo>
                <a:lnTo>
                  <a:pt x="1433576" y="405384"/>
                </a:lnTo>
                <a:lnTo>
                  <a:pt x="1422584" y="446201"/>
                </a:lnTo>
                <a:lnTo>
                  <a:pt x="1393681" y="475287"/>
                </a:lnTo>
                <a:lnTo>
                  <a:pt x="1352970" y="486535"/>
                </a:lnTo>
                <a:lnTo>
                  <a:pt x="1352423" y="486537"/>
                </a:lnTo>
                <a:lnTo>
                  <a:pt x="81025" y="486537"/>
                </a:lnTo>
                <a:lnTo>
                  <a:pt x="40269" y="475529"/>
                </a:lnTo>
                <a:lnTo>
                  <a:pt x="11212" y="446586"/>
                </a:lnTo>
                <a:lnTo>
                  <a:pt x="1" y="405826"/>
                </a:lnTo>
                <a:lnTo>
                  <a:pt x="0" y="405384"/>
                </a:lnTo>
                <a:lnTo>
                  <a:pt x="0" y="81152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913753" y="1001267"/>
            <a:ext cx="2448179" cy="1846961"/>
          </a:xfrm>
          <a:custGeom>
            <a:avLst/>
            <a:gdLst/>
            <a:ahLst/>
            <a:cxnLst/>
            <a:rect l="l" t="t" r="r" b="b"/>
            <a:pathLst>
              <a:path w="2448179" h="1846961">
                <a:moveTo>
                  <a:pt x="853058" y="1549781"/>
                </a:moveTo>
                <a:lnTo>
                  <a:pt x="986027" y="1685544"/>
                </a:lnTo>
                <a:lnTo>
                  <a:pt x="1118870" y="1485265"/>
                </a:lnTo>
                <a:lnTo>
                  <a:pt x="1316101" y="1611122"/>
                </a:lnTo>
                <a:lnTo>
                  <a:pt x="1380490" y="1362583"/>
                </a:lnTo>
                <a:lnTo>
                  <a:pt x="1693545" y="1485265"/>
                </a:lnTo>
                <a:lnTo>
                  <a:pt x="1659381" y="1227074"/>
                </a:lnTo>
                <a:lnTo>
                  <a:pt x="2139569" y="1336675"/>
                </a:lnTo>
                <a:lnTo>
                  <a:pt x="1856486" y="1052576"/>
                </a:lnTo>
                <a:lnTo>
                  <a:pt x="2070735" y="965327"/>
                </a:lnTo>
                <a:lnTo>
                  <a:pt x="1925066" y="803910"/>
                </a:lnTo>
                <a:lnTo>
                  <a:pt x="2230246" y="666397"/>
                </a:lnTo>
                <a:lnTo>
                  <a:pt x="2230246" y="564642"/>
                </a:lnTo>
                <a:lnTo>
                  <a:pt x="1856486" y="558546"/>
                </a:lnTo>
                <a:lnTo>
                  <a:pt x="2041017" y="271272"/>
                </a:lnTo>
                <a:lnTo>
                  <a:pt x="1646301" y="494030"/>
                </a:lnTo>
                <a:lnTo>
                  <a:pt x="1676273" y="0"/>
                </a:lnTo>
                <a:lnTo>
                  <a:pt x="1299082" y="371221"/>
                </a:lnTo>
                <a:lnTo>
                  <a:pt x="1101852" y="161290"/>
                </a:lnTo>
                <a:lnTo>
                  <a:pt x="969010" y="545719"/>
                </a:lnTo>
                <a:lnTo>
                  <a:pt x="510286" y="310007"/>
                </a:lnTo>
                <a:lnTo>
                  <a:pt x="608838" y="668401"/>
                </a:lnTo>
                <a:lnTo>
                  <a:pt x="132842" y="707136"/>
                </a:lnTo>
                <a:lnTo>
                  <a:pt x="445897" y="991235"/>
                </a:lnTo>
                <a:lnTo>
                  <a:pt x="0" y="1101090"/>
                </a:lnTo>
                <a:lnTo>
                  <a:pt x="377444" y="1314196"/>
                </a:lnTo>
                <a:lnTo>
                  <a:pt x="145542" y="1524127"/>
                </a:lnTo>
                <a:lnTo>
                  <a:pt x="544576" y="1559687"/>
                </a:lnTo>
                <a:lnTo>
                  <a:pt x="557276" y="1846961"/>
                </a:lnTo>
                <a:lnTo>
                  <a:pt x="853058" y="15497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13753" y="1001267"/>
            <a:ext cx="2448179" cy="1846961"/>
          </a:xfrm>
          <a:custGeom>
            <a:avLst/>
            <a:gdLst/>
            <a:ahLst/>
            <a:cxnLst/>
            <a:rect l="l" t="t" r="r" b="b"/>
            <a:pathLst>
              <a:path w="2448179" h="1846961">
                <a:moveTo>
                  <a:pt x="853058" y="1549781"/>
                </a:moveTo>
                <a:lnTo>
                  <a:pt x="986027" y="1685544"/>
                </a:lnTo>
                <a:lnTo>
                  <a:pt x="1118870" y="1485265"/>
                </a:lnTo>
                <a:lnTo>
                  <a:pt x="1316101" y="1611122"/>
                </a:lnTo>
                <a:lnTo>
                  <a:pt x="1380490" y="1362583"/>
                </a:lnTo>
                <a:lnTo>
                  <a:pt x="1693545" y="1485265"/>
                </a:lnTo>
                <a:lnTo>
                  <a:pt x="1659381" y="1227074"/>
                </a:lnTo>
                <a:lnTo>
                  <a:pt x="2139569" y="1336675"/>
                </a:lnTo>
                <a:lnTo>
                  <a:pt x="1856486" y="1052576"/>
                </a:lnTo>
                <a:lnTo>
                  <a:pt x="2070735" y="965327"/>
                </a:lnTo>
                <a:lnTo>
                  <a:pt x="1925066" y="803910"/>
                </a:lnTo>
                <a:lnTo>
                  <a:pt x="2230246" y="666397"/>
                </a:lnTo>
              </a:path>
              <a:path w="2448179" h="1846961">
                <a:moveTo>
                  <a:pt x="2230246" y="564642"/>
                </a:moveTo>
                <a:lnTo>
                  <a:pt x="1856486" y="558546"/>
                </a:lnTo>
                <a:lnTo>
                  <a:pt x="2041017" y="271272"/>
                </a:lnTo>
                <a:lnTo>
                  <a:pt x="1646301" y="494030"/>
                </a:lnTo>
                <a:lnTo>
                  <a:pt x="1676273" y="0"/>
                </a:lnTo>
                <a:lnTo>
                  <a:pt x="1299082" y="371221"/>
                </a:lnTo>
                <a:lnTo>
                  <a:pt x="1101852" y="161290"/>
                </a:lnTo>
                <a:lnTo>
                  <a:pt x="969010" y="545719"/>
                </a:lnTo>
                <a:lnTo>
                  <a:pt x="510286" y="310007"/>
                </a:lnTo>
                <a:lnTo>
                  <a:pt x="608838" y="668401"/>
                </a:lnTo>
                <a:lnTo>
                  <a:pt x="132842" y="707136"/>
                </a:lnTo>
                <a:lnTo>
                  <a:pt x="445897" y="991235"/>
                </a:lnTo>
                <a:lnTo>
                  <a:pt x="0" y="1101090"/>
                </a:lnTo>
                <a:lnTo>
                  <a:pt x="377444" y="1314196"/>
                </a:lnTo>
                <a:lnTo>
                  <a:pt x="145542" y="1524127"/>
                </a:lnTo>
                <a:lnTo>
                  <a:pt x="544576" y="1559687"/>
                </a:lnTo>
                <a:lnTo>
                  <a:pt x="557276" y="1846961"/>
                </a:lnTo>
                <a:lnTo>
                  <a:pt x="853058" y="1549781"/>
                </a:lnTo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08342" y="3086608"/>
            <a:ext cx="1584198" cy="752728"/>
          </a:xfrm>
          <a:custGeom>
            <a:avLst/>
            <a:gdLst/>
            <a:ahLst/>
            <a:cxnLst/>
            <a:rect l="l" t="t" r="r" b="b"/>
            <a:pathLst>
              <a:path w="1584198" h="752728">
                <a:moveTo>
                  <a:pt x="0" y="0"/>
                </a:moveTo>
                <a:lnTo>
                  <a:pt x="0" y="752728"/>
                </a:lnTo>
                <a:lnTo>
                  <a:pt x="1584198" y="752728"/>
                </a:lnTo>
                <a:lnTo>
                  <a:pt x="1584198" y="125475"/>
                </a:lnTo>
                <a:lnTo>
                  <a:pt x="1583395" y="111204"/>
                </a:lnTo>
                <a:lnTo>
                  <a:pt x="1571550" y="70522"/>
                </a:lnTo>
                <a:lnTo>
                  <a:pt x="1547549" y="36869"/>
                </a:lnTo>
                <a:lnTo>
                  <a:pt x="1513965" y="12794"/>
                </a:lnTo>
                <a:lnTo>
                  <a:pt x="1473368" y="846"/>
                </a:lnTo>
                <a:lnTo>
                  <a:pt x="1458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08342" y="3086608"/>
            <a:ext cx="1584198" cy="752728"/>
          </a:xfrm>
          <a:custGeom>
            <a:avLst/>
            <a:gdLst/>
            <a:ahLst/>
            <a:cxnLst/>
            <a:rect l="l" t="t" r="r" b="b"/>
            <a:pathLst>
              <a:path w="1584198" h="752728">
                <a:moveTo>
                  <a:pt x="0" y="0"/>
                </a:moveTo>
                <a:lnTo>
                  <a:pt x="1458722" y="0"/>
                </a:lnTo>
                <a:lnTo>
                  <a:pt x="1473368" y="846"/>
                </a:lnTo>
                <a:lnTo>
                  <a:pt x="1513965" y="12794"/>
                </a:lnTo>
                <a:lnTo>
                  <a:pt x="1547549" y="36869"/>
                </a:lnTo>
                <a:lnTo>
                  <a:pt x="1571550" y="70522"/>
                </a:lnTo>
                <a:lnTo>
                  <a:pt x="1583395" y="111204"/>
                </a:lnTo>
                <a:lnTo>
                  <a:pt x="1584198" y="125475"/>
                </a:lnTo>
                <a:lnTo>
                  <a:pt x="1584198" y="752728"/>
                </a:lnTo>
                <a:lnTo>
                  <a:pt x="0" y="75272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08342" y="4300601"/>
            <a:ext cx="1584198" cy="632332"/>
          </a:xfrm>
          <a:custGeom>
            <a:avLst/>
            <a:gdLst/>
            <a:ahLst/>
            <a:cxnLst/>
            <a:rect l="l" t="t" r="r" b="b"/>
            <a:pathLst>
              <a:path w="1584198" h="632332">
                <a:moveTo>
                  <a:pt x="0" y="0"/>
                </a:moveTo>
                <a:lnTo>
                  <a:pt x="0" y="632332"/>
                </a:lnTo>
                <a:lnTo>
                  <a:pt x="1584198" y="632332"/>
                </a:lnTo>
                <a:lnTo>
                  <a:pt x="1584198" y="105410"/>
                </a:lnTo>
                <a:lnTo>
                  <a:pt x="1583646" y="94577"/>
                </a:lnTo>
                <a:lnTo>
                  <a:pt x="1570997" y="54336"/>
                </a:lnTo>
                <a:lnTo>
                  <a:pt x="1544365" y="22909"/>
                </a:lnTo>
                <a:lnTo>
                  <a:pt x="1507389" y="3935"/>
                </a:lnTo>
                <a:lnTo>
                  <a:pt x="1478787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08342" y="4300601"/>
            <a:ext cx="1584198" cy="632332"/>
          </a:xfrm>
          <a:custGeom>
            <a:avLst/>
            <a:gdLst/>
            <a:ahLst/>
            <a:cxnLst/>
            <a:rect l="l" t="t" r="r" b="b"/>
            <a:pathLst>
              <a:path w="1584198" h="632332">
                <a:moveTo>
                  <a:pt x="0" y="0"/>
                </a:moveTo>
                <a:lnTo>
                  <a:pt x="1478787" y="0"/>
                </a:lnTo>
                <a:lnTo>
                  <a:pt x="1493393" y="1006"/>
                </a:lnTo>
                <a:lnTo>
                  <a:pt x="1533010" y="15021"/>
                </a:lnTo>
                <a:lnTo>
                  <a:pt x="1563494" y="42702"/>
                </a:lnTo>
                <a:lnTo>
                  <a:pt x="1581208" y="80409"/>
                </a:lnTo>
                <a:lnTo>
                  <a:pt x="1584198" y="105410"/>
                </a:lnTo>
                <a:lnTo>
                  <a:pt x="1584198" y="632332"/>
                </a:lnTo>
                <a:lnTo>
                  <a:pt x="0" y="63233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046847" y="3839337"/>
            <a:ext cx="107060" cy="461390"/>
          </a:xfrm>
          <a:custGeom>
            <a:avLst/>
            <a:gdLst/>
            <a:ahLst/>
            <a:cxnLst/>
            <a:rect l="l" t="t" r="r" b="b"/>
            <a:pathLst>
              <a:path w="107060" h="461390">
                <a:moveTo>
                  <a:pt x="45593" y="445643"/>
                </a:moveTo>
                <a:lnTo>
                  <a:pt x="45592" y="416106"/>
                </a:lnTo>
                <a:lnTo>
                  <a:pt x="16001" y="365379"/>
                </a:lnTo>
                <a:lnTo>
                  <a:pt x="13716" y="361569"/>
                </a:lnTo>
                <a:lnTo>
                  <a:pt x="8889" y="360299"/>
                </a:lnTo>
                <a:lnTo>
                  <a:pt x="5079" y="362585"/>
                </a:lnTo>
                <a:lnTo>
                  <a:pt x="1270" y="364744"/>
                </a:lnTo>
                <a:lnTo>
                  <a:pt x="0" y="369569"/>
                </a:lnTo>
                <a:lnTo>
                  <a:pt x="2285" y="373380"/>
                </a:lnTo>
                <a:lnTo>
                  <a:pt x="53594" y="461390"/>
                </a:lnTo>
                <a:lnTo>
                  <a:pt x="104901" y="373380"/>
                </a:lnTo>
                <a:lnTo>
                  <a:pt x="61468" y="445643"/>
                </a:lnTo>
                <a:lnTo>
                  <a:pt x="46735" y="441579"/>
                </a:lnTo>
                <a:lnTo>
                  <a:pt x="45592" y="416106"/>
                </a:lnTo>
                <a:lnTo>
                  <a:pt x="45593" y="445643"/>
                </a:lnTo>
                <a:close/>
              </a:path>
              <a:path w="107060" h="461390">
                <a:moveTo>
                  <a:pt x="93345" y="361569"/>
                </a:moveTo>
                <a:lnTo>
                  <a:pt x="91185" y="365379"/>
                </a:lnTo>
                <a:lnTo>
                  <a:pt x="61467" y="416324"/>
                </a:lnTo>
                <a:lnTo>
                  <a:pt x="60451" y="441579"/>
                </a:lnTo>
                <a:lnTo>
                  <a:pt x="53594" y="429822"/>
                </a:lnTo>
                <a:lnTo>
                  <a:pt x="45593" y="0"/>
                </a:lnTo>
                <a:lnTo>
                  <a:pt x="45592" y="416106"/>
                </a:lnTo>
                <a:lnTo>
                  <a:pt x="46735" y="441579"/>
                </a:lnTo>
                <a:lnTo>
                  <a:pt x="61468" y="445643"/>
                </a:lnTo>
                <a:lnTo>
                  <a:pt x="104901" y="373380"/>
                </a:lnTo>
                <a:lnTo>
                  <a:pt x="107060" y="369569"/>
                </a:lnTo>
                <a:lnTo>
                  <a:pt x="105791" y="364744"/>
                </a:lnTo>
                <a:lnTo>
                  <a:pt x="101980" y="362585"/>
                </a:lnTo>
                <a:lnTo>
                  <a:pt x="98171" y="360299"/>
                </a:lnTo>
                <a:lnTo>
                  <a:pt x="93345" y="361569"/>
                </a:lnTo>
                <a:close/>
              </a:path>
              <a:path w="107060" h="461390">
                <a:moveTo>
                  <a:pt x="53594" y="429822"/>
                </a:moveTo>
                <a:lnTo>
                  <a:pt x="60451" y="441579"/>
                </a:lnTo>
                <a:lnTo>
                  <a:pt x="61467" y="416324"/>
                </a:lnTo>
                <a:lnTo>
                  <a:pt x="61468" y="0"/>
                </a:lnTo>
                <a:lnTo>
                  <a:pt x="45593" y="0"/>
                </a:lnTo>
                <a:lnTo>
                  <a:pt x="53594" y="429822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60309" y="5866942"/>
            <a:ext cx="1404239" cy="288010"/>
          </a:xfrm>
          <a:custGeom>
            <a:avLst/>
            <a:gdLst/>
            <a:ahLst/>
            <a:cxnLst/>
            <a:rect l="l" t="t" r="r" b="b"/>
            <a:pathLst>
              <a:path w="1404239" h="288010">
                <a:moveTo>
                  <a:pt x="0" y="0"/>
                </a:moveTo>
                <a:lnTo>
                  <a:pt x="0" y="288010"/>
                </a:lnTo>
                <a:lnTo>
                  <a:pt x="1404239" y="288010"/>
                </a:lnTo>
                <a:lnTo>
                  <a:pt x="1404239" y="47993"/>
                </a:lnTo>
                <a:lnTo>
                  <a:pt x="1403973" y="42927"/>
                </a:lnTo>
                <a:lnTo>
                  <a:pt x="1382980" y="8162"/>
                </a:lnTo>
                <a:lnTo>
                  <a:pt x="1356233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60309" y="5866942"/>
            <a:ext cx="1404239" cy="288010"/>
          </a:xfrm>
          <a:custGeom>
            <a:avLst/>
            <a:gdLst/>
            <a:ahLst/>
            <a:cxnLst/>
            <a:rect l="l" t="t" r="r" b="b"/>
            <a:pathLst>
              <a:path w="1404239" h="288010">
                <a:moveTo>
                  <a:pt x="0" y="0"/>
                </a:moveTo>
                <a:lnTo>
                  <a:pt x="1356233" y="0"/>
                </a:lnTo>
                <a:lnTo>
                  <a:pt x="1370442" y="2148"/>
                </a:lnTo>
                <a:lnTo>
                  <a:pt x="1400404" y="29199"/>
                </a:lnTo>
                <a:lnTo>
                  <a:pt x="1404239" y="47993"/>
                </a:lnTo>
                <a:lnTo>
                  <a:pt x="1404239" y="288010"/>
                </a:lnTo>
                <a:lnTo>
                  <a:pt x="0" y="28801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50910" y="4958080"/>
            <a:ext cx="107061" cy="908888"/>
          </a:xfrm>
          <a:custGeom>
            <a:avLst/>
            <a:gdLst/>
            <a:ahLst/>
            <a:cxnLst/>
            <a:rect l="l" t="t" r="r" b="b"/>
            <a:pathLst>
              <a:path w="107061" h="908888">
                <a:moveTo>
                  <a:pt x="45593" y="893140"/>
                </a:moveTo>
                <a:lnTo>
                  <a:pt x="45592" y="863667"/>
                </a:lnTo>
                <a:lnTo>
                  <a:pt x="16001" y="812939"/>
                </a:lnTo>
                <a:lnTo>
                  <a:pt x="13716" y="809155"/>
                </a:lnTo>
                <a:lnTo>
                  <a:pt x="8890" y="807872"/>
                </a:lnTo>
                <a:lnTo>
                  <a:pt x="5080" y="810082"/>
                </a:lnTo>
                <a:lnTo>
                  <a:pt x="1270" y="812292"/>
                </a:lnTo>
                <a:lnTo>
                  <a:pt x="0" y="817156"/>
                </a:lnTo>
                <a:lnTo>
                  <a:pt x="2286" y="820940"/>
                </a:lnTo>
                <a:lnTo>
                  <a:pt x="53594" y="908888"/>
                </a:lnTo>
                <a:lnTo>
                  <a:pt x="104901" y="820940"/>
                </a:lnTo>
                <a:lnTo>
                  <a:pt x="61468" y="893140"/>
                </a:lnTo>
                <a:lnTo>
                  <a:pt x="46736" y="889139"/>
                </a:lnTo>
                <a:lnTo>
                  <a:pt x="45592" y="863667"/>
                </a:lnTo>
                <a:lnTo>
                  <a:pt x="45593" y="893140"/>
                </a:lnTo>
                <a:close/>
              </a:path>
              <a:path w="107061" h="908888">
                <a:moveTo>
                  <a:pt x="93345" y="809155"/>
                </a:moveTo>
                <a:lnTo>
                  <a:pt x="91186" y="812939"/>
                </a:lnTo>
                <a:lnTo>
                  <a:pt x="61467" y="863884"/>
                </a:lnTo>
                <a:lnTo>
                  <a:pt x="60451" y="889139"/>
                </a:lnTo>
                <a:lnTo>
                  <a:pt x="53594" y="877383"/>
                </a:lnTo>
                <a:lnTo>
                  <a:pt x="45593" y="0"/>
                </a:lnTo>
                <a:lnTo>
                  <a:pt x="45592" y="863667"/>
                </a:lnTo>
                <a:lnTo>
                  <a:pt x="46736" y="889139"/>
                </a:lnTo>
                <a:lnTo>
                  <a:pt x="61468" y="893140"/>
                </a:lnTo>
                <a:lnTo>
                  <a:pt x="104901" y="820940"/>
                </a:lnTo>
                <a:lnTo>
                  <a:pt x="107061" y="817156"/>
                </a:lnTo>
                <a:lnTo>
                  <a:pt x="105791" y="812292"/>
                </a:lnTo>
                <a:lnTo>
                  <a:pt x="101981" y="810082"/>
                </a:lnTo>
                <a:lnTo>
                  <a:pt x="98171" y="807872"/>
                </a:lnTo>
                <a:lnTo>
                  <a:pt x="93345" y="809155"/>
                </a:lnTo>
                <a:close/>
              </a:path>
              <a:path w="107061" h="908888">
                <a:moveTo>
                  <a:pt x="53594" y="877383"/>
                </a:moveTo>
                <a:lnTo>
                  <a:pt x="60451" y="889139"/>
                </a:lnTo>
                <a:lnTo>
                  <a:pt x="61467" y="863884"/>
                </a:lnTo>
                <a:lnTo>
                  <a:pt x="61468" y="0"/>
                </a:lnTo>
                <a:lnTo>
                  <a:pt x="45593" y="0"/>
                </a:lnTo>
                <a:lnTo>
                  <a:pt x="53594" y="877383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84822" y="5365623"/>
            <a:ext cx="1368171" cy="293344"/>
          </a:xfrm>
          <a:custGeom>
            <a:avLst/>
            <a:gdLst/>
            <a:ahLst/>
            <a:cxnLst/>
            <a:rect l="l" t="t" r="r" b="b"/>
            <a:pathLst>
              <a:path w="1368171" h="293344">
                <a:moveTo>
                  <a:pt x="0" y="0"/>
                </a:moveTo>
                <a:lnTo>
                  <a:pt x="0" y="293344"/>
                </a:lnTo>
                <a:lnTo>
                  <a:pt x="1368171" y="293344"/>
                </a:lnTo>
                <a:lnTo>
                  <a:pt x="1368171" y="48894"/>
                </a:lnTo>
                <a:lnTo>
                  <a:pt x="1367742" y="42405"/>
                </a:lnTo>
                <a:lnTo>
                  <a:pt x="1346153" y="8050"/>
                </a:lnTo>
                <a:lnTo>
                  <a:pt x="1319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4822" y="5365623"/>
            <a:ext cx="1368171" cy="293344"/>
          </a:xfrm>
          <a:custGeom>
            <a:avLst/>
            <a:gdLst/>
            <a:ahLst/>
            <a:cxnLst/>
            <a:rect l="l" t="t" r="r" b="b"/>
            <a:pathLst>
              <a:path w="1368171" h="293344">
                <a:moveTo>
                  <a:pt x="0" y="0"/>
                </a:moveTo>
                <a:lnTo>
                  <a:pt x="1319276" y="0"/>
                </a:lnTo>
                <a:lnTo>
                  <a:pt x="1333550" y="2117"/>
                </a:lnTo>
                <a:lnTo>
                  <a:pt x="1363867" y="28826"/>
                </a:lnTo>
                <a:lnTo>
                  <a:pt x="1368171" y="48894"/>
                </a:lnTo>
                <a:lnTo>
                  <a:pt x="1368171" y="293344"/>
                </a:lnTo>
                <a:lnTo>
                  <a:pt x="0" y="293344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15377" y="4932933"/>
            <a:ext cx="107061" cy="432816"/>
          </a:xfrm>
          <a:custGeom>
            <a:avLst/>
            <a:gdLst/>
            <a:ahLst/>
            <a:cxnLst/>
            <a:rect l="l" t="t" r="r" b="b"/>
            <a:pathLst>
              <a:path w="107061" h="432816">
                <a:moveTo>
                  <a:pt x="45593" y="417068"/>
                </a:moveTo>
                <a:lnTo>
                  <a:pt x="45592" y="387531"/>
                </a:lnTo>
                <a:lnTo>
                  <a:pt x="16001" y="336804"/>
                </a:lnTo>
                <a:lnTo>
                  <a:pt x="13716" y="332994"/>
                </a:lnTo>
                <a:lnTo>
                  <a:pt x="8890" y="331724"/>
                </a:lnTo>
                <a:lnTo>
                  <a:pt x="5079" y="334010"/>
                </a:lnTo>
                <a:lnTo>
                  <a:pt x="1270" y="336169"/>
                </a:lnTo>
                <a:lnTo>
                  <a:pt x="0" y="340995"/>
                </a:lnTo>
                <a:lnTo>
                  <a:pt x="2286" y="344805"/>
                </a:lnTo>
                <a:lnTo>
                  <a:pt x="53594" y="432816"/>
                </a:lnTo>
                <a:lnTo>
                  <a:pt x="104901" y="344805"/>
                </a:lnTo>
                <a:lnTo>
                  <a:pt x="61468" y="417068"/>
                </a:lnTo>
                <a:lnTo>
                  <a:pt x="46736" y="413004"/>
                </a:lnTo>
                <a:lnTo>
                  <a:pt x="45592" y="387531"/>
                </a:lnTo>
                <a:lnTo>
                  <a:pt x="45593" y="417068"/>
                </a:lnTo>
                <a:close/>
              </a:path>
              <a:path w="107061" h="432816">
                <a:moveTo>
                  <a:pt x="93345" y="332994"/>
                </a:moveTo>
                <a:lnTo>
                  <a:pt x="91186" y="336804"/>
                </a:lnTo>
                <a:lnTo>
                  <a:pt x="61467" y="387749"/>
                </a:lnTo>
                <a:lnTo>
                  <a:pt x="60451" y="413004"/>
                </a:lnTo>
                <a:lnTo>
                  <a:pt x="53594" y="401247"/>
                </a:lnTo>
                <a:lnTo>
                  <a:pt x="45593" y="0"/>
                </a:lnTo>
                <a:lnTo>
                  <a:pt x="45592" y="387531"/>
                </a:lnTo>
                <a:lnTo>
                  <a:pt x="46736" y="413004"/>
                </a:lnTo>
                <a:lnTo>
                  <a:pt x="61468" y="417068"/>
                </a:lnTo>
                <a:lnTo>
                  <a:pt x="104901" y="344805"/>
                </a:lnTo>
                <a:lnTo>
                  <a:pt x="107061" y="340995"/>
                </a:lnTo>
                <a:lnTo>
                  <a:pt x="105791" y="336169"/>
                </a:lnTo>
                <a:lnTo>
                  <a:pt x="101980" y="334010"/>
                </a:lnTo>
                <a:lnTo>
                  <a:pt x="98171" y="331724"/>
                </a:lnTo>
                <a:lnTo>
                  <a:pt x="93345" y="332994"/>
                </a:lnTo>
                <a:close/>
              </a:path>
              <a:path w="107061" h="432816">
                <a:moveTo>
                  <a:pt x="53594" y="401247"/>
                </a:moveTo>
                <a:lnTo>
                  <a:pt x="60451" y="413004"/>
                </a:lnTo>
                <a:lnTo>
                  <a:pt x="61467" y="387749"/>
                </a:lnTo>
                <a:lnTo>
                  <a:pt x="61468" y="0"/>
                </a:lnTo>
                <a:lnTo>
                  <a:pt x="45593" y="0"/>
                </a:lnTo>
                <a:lnTo>
                  <a:pt x="53594" y="401247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49768" y="2490216"/>
            <a:ext cx="107060" cy="596392"/>
          </a:xfrm>
          <a:custGeom>
            <a:avLst/>
            <a:gdLst/>
            <a:ahLst/>
            <a:cxnLst/>
            <a:rect l="l" t="t" r="r" b="b"/>
            <a:pathLst>
              <a:path w="107060" h="596392">
                <a:moveTo>
                  <a:pt x="45592" y="580644"/>
                </a:moveTo>
                <a:lnTo>
                  <a:pt x="45592" y="551452"/>
                </a:lnTo>
                <a:lnTo>
                  <a:pt x="15875" y="500507"/>
                </a:lnTo>
                <a:lnTo>
                  <a:pt x="13715" y="496697"/>
                </a:lnTo>
                <a:lnTo>
                  <a:pt x="8889" y="495426"/>
                </a:lnTo>
                <a:lnTo>
                  <a:pt x="5079" y="497586"/>
                </a:lnTo>
                <a:lnTo>
                  <a:pt x="1270" y="499872"/>
                </a:lnTo>
                <a:lnTo>
                  <a:pt x="0" y="504698"/>
                </a:lnTo>
                <a:lnTo>
                  <a:pt x="2158" y="508508"/>
                </a:lnTo>
                <a:lnTo>
                  <a:pt x="53466" y="596392"/>
                </a:lnTo>
                <a:lnTo>
                  <a:pt x="104775" y="508508"/>
                </a:lnTo>
                <a:lnTo>
                  <a:pt x="61467" y="580644"/>
                </a:lnTo>
                <a:lnTo>
                  <a:pt x="46608" y="576707"/>
                </a:lnTo>
                <a:lnTo>
                  <a:pt x="45592" y="551452"/>
                </a:lnTo>
                <a:lnTo>
                  <a:pt x="45592" y="580644"/>
                </a:lnTo>
                <a:close/>
              </a:path>
              <a:path w="107060" h="596392">
                <a:moveTo>
                  <a:pt x="93345" y="496697"/>
                </a:moveTo>
                <a:lnTo>
                  <a:pt x="91058" y="500507"/>
                </a:lnTo>
                <a:lnTo>
                  <a:pt x="61468" y="551234"/>
                </a:lnTo>
                <a:lnTo>
                  <a:pt x="60325" y="576707"/>
                </a:lnTo>
                <a:lnTo>
                  <a:pt x="53467" y="564950"/>
                </a:lnTo>
                <a:lnTo>
                  <a:pt x="45592" y="0"/>
                </a:lnTo>
                <a:lnTo>
                  <a:pt x="45592" y="551452"/>
                </a:lnTo>
                <a:lnTo>
                  <a:pt x="46608" y="576707"/>
                </a:lnTo>
                <a:lnTo>
                  <a:pt x="61467" y="580644"/>
                </a:lnTo>
                <a:lnTo>
                  <a:pt x="104775" y="508508"/>
                </a:lnTo>
                <a:lnTo>
                  <a:pt x="107060" y="504698"/>
                </a:lnTo>
                <a:lnTo>
                  <a:pt x="105790" y="499872"/>
                </a:lnTo>
                <a:lnTo>
                  <a:pt x="101980" y="497586"/>
                </a:lnTo>
                <a:lnTo>
                  <a:pt x="98171" y="495426"/>
                </a:lnTo>
                <a:lnTo>
                  <a:pt x="93345" y="496697"/>
                </a:lnTo>
                <a:close/>
              </a:path>
              <a:path w="107060" h="596392">
                <a:moveTo>
                  <a:pt x="53467" y="564950"/>
                </a:moveTo>
                <a:lnTo>
                  <a:pt x="60325" y="576707"/>
                </a:lnTo>
                <a:lnTo>
                  <a:pt x="61468" y="551234"/>
                </a:lnTo>
                <a:lnTo>
                  <a:pt x="61467" y="0"/>
                </a:lnTo>
                <a:lnTo>
                  <a:pt x="45592" y="0"/>
                </a:lnTo>
                <a:lnTo>
                  <a:pt x="53467" y="564950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91150" y="5924105"/>
            <a:ext cx="1522602" cy="577888"/>
          </a:xfrm>
          <a:custGeom>
            <a:avLst/>
            <a:gdLst/>
            <a:ahLst/>
            <a:cxnLst/>
            <a:rect l="l" t="t" r="r" b="b"/>
            <a:pathLst>
              <a:path w="1522602" h="577888">
                <a:moveTo>
                  <a:pt x="0" y="0"/>
                </a:moveTo>
                <a:lnTo>
                  <a:pt x="0" y="481571"/>
                </a:lnTo>
                <a:lnTo>
                  <a:pt x="96265" y="577888"/>
                </a:lnTo>
                <a:lnTo>
                  <a:pt x="1522602" y="577888"/>
                </a:lnTo>
                <a:lnTo>
                  <a:pt x="1522602" y="96316"/>
                </a:lnTo>
                <a:lnTo>
                  <a:pt x="142620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91150" y="5924105"/>
            <a:ext cx="1522602" cy="577888"/>
          </a:xfrm>
          <a:custGeom>
            <a:avLst/>
            <a:gdLst/>
            <a:ahLst/>
            <a:cxnLst/>
            <a:rect l="l" t="t" r="r" b="b"/>
            <a:pathLst>
              <a:path w="1522602" h="577888">
                <a:moveTo>
                  <a:pt x="0" y="0"/>
                </a:moveTo>
                <a:lnTo>
                  <a:pt x="1426209" y="0"/>
                </a:lnTo>
                <a:lnTo>
                  <a:pt x="1522602" y="96316"/>
                </a:lnTo>
                <a:lnTo>
                  <a:pt x="1522602" y="577888"/>
                </a:lnTo>
                <a:lnTo>
                  <a:pt x="96265" y="577888"/>
                </a:lnTo>
                <a:lnTo>
                  <a:pt x="0" y="48157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91150" y="5126101"/>
            <a:ext cx="1512189" cy="532866"/>
          </a:xfrm>
          <a:custGeom>
            <a:avLst/>
            <a:gdLst/>
            <a:ahLst/>
            <a:cxnLst/>
            <a:rect l="l" t="t" r="r" b="b"/>
            <a:pathLst>
              <a:path w="1512189" h="532866">
                <a:moveTo>
                  <a:pt x="0" y="0"/>
                </a:moveTo>
                <a:lnTo>
                  <a:pt x="0" y="532866"/>
                </a:lnTo>
                <a:lnTo>
                  <a:pt x="1512189" y="532866"/>
                </a:lnTo>
                <a:lnTo>
                  <a:pt x="1512189" y="88900"/>
                </a:lnTo>
                <a:lnTo>
                  <a:pt x="1511227" y="75758"/>
                </a:lnTo>
                <a:lnTo>
                  <a:pt x="1495540" y="37049"/>
                </a:lnTo>
                <a:lnTo>
                  <a:pt x="1464538" y="10107"/>
                </a:lnTo>
                <a:lnTo>
                  <a:pt x="142328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1150" y="5126101"/>
            <a:ext cx="1512189" cy="532866"/>
          </a:xfrm>
          <a:custGeom>
            <a:avLst/>
            <a:gdLst/>
            <a:ahLst/>
            <a:cxnLst/>
            <a:rect l="l" t="t" r="r" b="b"/>
            <a:pathLst>
              <a:path w="1512189" h="532866">
                <a:moveTo>
                  <a:pt x="0" y="0"/>
                </a:moveTo>
                <a:lnTo>
                  <a:pt x="1423289" y="0"/>
                </a:lnTo>
                <a:lnTo>
                  <a:pt x="1437864" y="1185"/>
                </a:lnTo>
                <a:lnTo>
                  <a:pt x="1476261" y="17467"/>
                </a:lnTo>
                <a:lnTo>
                  <a:pt x="1502721" y="48895"/>
                </a:lnTo>
                <a:lnTo>
                  <a:pt x="1512189" y="88900"/>
                </a:lnTo>
                <a:lnTo>
                  <a:pt x="1512189" y="532866"/>
                </a:lnTo>
                <a:lnTo>
                  <a:pt x="0" y="5328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91150" y="4279011"/>
            <a:ext cx="1512189" cy="550418"/>
          </a:xfrm>
          <a:custGeom>
            <a:avLst/>
            <a:gdLst/>
            <a:ahLst/>
            <a:cxnLst/>
            <a:rect l="l" t="t" r="r" b="b"/>
            <a:pathLst>
              <a:path w="1512189" h="550417">
                <a:moveTo>
                  <a:pt x="91694" y="0"/>
                </a:moveTo>
                <a:lnTo>
                  <a:pt x="47731" y="11192"/>
                </a:lnTo>
                <a:lnTo>
                  <a:pt x="17000" y="38470"/>
                </a:lnTo>
                <a:lnTo>
                  <a:pt x="1150" y="77112"/>
                </a:lnTo>
                <a:lnTo>
                  <a:pt x="0" y="91693"/>
                </a:lnTo>
                <a:lnTo>
                  <a:pt x="0" y="550418"/>
                </a:lnTo>
                <a:lnTo>
                  <a:pt x="1512189" y="550418"/>
                </a:lnTo>
                <a:lnTo>
                  <a:pt x="1512189" y="91693"/>
                </a:lnTo>
                <a:lnTo>
                  <a:pt x="1420368" y="0"/>
                </a:lnTo>
                <a:lnTo>
                  <a:pt x="9169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91150" y="4279011"/>
            <a:ext cx="1512189" cy="550418"/>
          </a:xfrm>
          <a:custGeom>
            <a:avLst/>
            <a:gdLst/>
            <a:ahLst/>
            <a:cxnLst/>
            <a:rect l="l" t="t" r="r" b="b"/>
            <a:pathLst>
              <a:path w="1512189" h="550417">
                <a:moveTo>
                  <a:pt x="91694" y="0"/>
                </a:moveTo>
                <a:lnTo>
                  <a:pt x="1420368" y="0"/>
                </a:lnTo>
                <a:lnTo>
                  <a:pt x="1512189" y="91693"/>
                </a:lnTo>
                <a:lnTo>
                  <a:pt x="1512189" y="550418"/>
                </a:lnTo>
                <a:lnTo>
                  <a:pt x="0" y="550418"/>
                </a:lnTo>
                <a:lnTo>
                  <a:pt x="0" y="91693"/>
                </a:lnTo>
                <a:lnTo>
                  <a:pt x="1150" y="77112"/>
                </a:lnTo>
                <a:lnTo>
                  <a:pt x="17000" y="38470"/>
                </a:lnTo>
                <a:lnTo>
                  <a:pt x="47731" y="11192"/>
                </a:lnTo>
                <a:lnTo>
                  <a:pt x="88570" y="52"/>
                </a:lnTo>
                <a:lnTo>
                  <a:pt x="91694" y="0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9626" y="1875789"/>
            <a:ext cx="1224153" cy="128397"/>
          </a:xfrm>
          <a:custGeom>
            <a:avLst/>
            <a:gdLst/>
            <a:ahLst/>
            <a:cxnLst/>
            <a:rect l="l" t="t" r="r" b="b"/>
            <a:pathLst>
              <a:path w="1224153" h="128397">
                <a:moveTo>
                  <a:pt x="1159891" y="96265"/>
                </a:moveTo>
                <a:lnTo>
                  <a:pt x="1159891" y="128397"/>
                </a:lnTo>
                <a:lnTo>
                  <a:pt x="1224153" y="64135"/>
                </a:lnTo>
                <a:lnTo>
                  <a:pt x="1159891" y="0"/>
                </a:lnTo>
                <a:lnTo>
                  <a:pt x="1159891" y="32131"/>
                </a:lnTo>
                <a:lnTo>
                  <a:pt x="0" y="32131"/>
                </a:lnTo>
                <a:lnTo>
                  <a:pt x="0" y="96265"/>
                </a:lnTo>
                <a:lnTo>
                  <a:pt x="1159891" y="9626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79626" y="1875789"/>
            <a:ext cx="1224153" cy="128397"/>
          </a:xfrm>
          <a:custGeom>
            <a:avLst/>
            <a:gdLst/>
            <a:ahLst/>
            <a:cxnLst/>
            <a:rect l="l" t="t" r="r" b="b"/>
            <a:pathLst>
              <a:path w="1224153" h="128397">
                <a:moveTo>
                  <a:pt x="0" y="32131"/>
                </a:moveTo>
                <a:lnTo>
                  <a:pt x="1159891" y="32131"/>
                </a:lnTo>
                <a:lnTo>
                  <a:pt x="1159891" y="0"/>
                </a:lnTo>
                <a:lnTo>
                  <a:pt x="1224153" y="64135"/>
                </a:lnTo>
                <a:lnTo>
                  <a:pt x="1159891" y="128397"/>
                </a:lnTo>
                <a:lnTo>
                  <a:pt x="1159891" y="96265"/>
                </a:lnTo>
                <a:lnTo>
                  <a:pt x="0" y="96265"/>
                </a:lnTo>
                <a:lnTo>
                  <a:pt x="0" y="32131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9626" y="2637154"/>
            <a:ext cx="1224153" cy="128524"/>
          </a:xfrm>
          <a:custGeom>
            <a:avLst/>
            <a:gdLst/>
            <a:ahLst/>
            <a:cxnLst/>
            <a:rect l="l" t="t" r="r" b="b"/>
            <a:pathLst>
              <a:path w="1224153" h="128524">
                <a:moveTo>
                  <a:pt x="1159891" y="96393"/>
                </a:moveTo>
                <a:lnTo>
                  <a:pt x="1159891" y="128524"/>
                </a:lnTo>
                <a:lnTo>
                  <a:pt x="1224153" y="64262"/>
                </a:lnTo>
                <a:lnTo>
                  <a:pt x="1159891" y="0"/>
                </a:lnTo>
                <a:lnTo>
                  <a:pt x="1159891" y="32131"/>
                </a:lnTo>
                <a:lnTo>
                  <a:pt x="0" y="32131"/>
                </a:lnTo>
                <a:lnTo>
                  <a:pt x="0" y="96393"/>
                </a:lnTo>
                <a:lnTo>
                  <a:pt x="1159891" y="96393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9626" y="2637154"/>
            <a:ext cx="1224153" cy="128524"/>
          </a:xfrm>
          <a:custGeom>
            <a:avLst/>
            <a:gdLst/>
            <a:ahLst/>
            <a:cxnLst/>
            <a:rect l="l" t="t" r="r" b="b"/>
            <a:pathLst>
              <a:path w="1224153" h="128524">
                <a:moveTo>
                  <a:pt x="0" y="32131"/>
                </a:moveTo>
                <a:lnTo>
                  <a:pt x="1159891" y="32131"/>
                </a:lnTo>
                <a:lnTo>
                  <a:pt x="1159891" y="0"/>
                </a:lnTo>
                <a:lnTo>
                  <a:pt x="1224153" y="64262"/>
                </a:lnTo>
                <a:lnTo>
                  <a:pt x="1159891" y="128524"/>
                </a:lnTo>
                <a:lnTo>
                  <a:pt x="1159891" y="96393"/>
                </a:lnTo>
                <a:lnTo>
                  <a:pt x="0" y="96393"/>
                </a:lnTo>
                <a:lnTo>
                  <a:pt x="0" y="32131"/>
                </a:lnTo>
                <a:close/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54975" y="5192776"/>
            <a:ext cx="528612" cy="536803"/>
          </a:xfrm>
          <a:custGeom>
            <a:avLst/>
            <a:gdLst/>
            <a:ahLst/>
            <a:cxnLst/>
            <a:rect l="l" t="t" r="r" b="b"/>
            <a:pathLst>
              <a:path w="528612" h="536803">
                <a:moveTo>
                  <a:pt x="518833" y="29210"/>
                </a:moveTo>
                <a:lnTo>
                  <a:pt x="528612" y="38862"/>
                </a:lnTo>
                <a:lnTo>
                  <a:pt x="528231" y="0"/>
                </a:lnTo>
                <a:lnTo>
                  <a:pt x="489496" y="254"/>
                </a:lnTo>
                <a:lnTo>
                  <a:pt x="499275" y="9906"/>
                </a:lnTo>
                <a:lnTo>
                  <a:pt x="0" y="517550"/>
                </a:lnTo>
                <a:lnTo>
                  <a:pt x="19596" y="536803"/>
                </a:lnTo>
                <a:lnTo>
                  <a:pt x="518833" y="2921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54975" y="5192776"/>
            <a:ext cx="528612" cy="536803"/>
          </a:xfrm>
          <a:custGeom>
            <a:avLst/>
            <a:gdLst/>
            <a:ahLst/>
            <a:cxnLst/>
            <a:rect l="l" t="t" r="r" b="b"/>
            <a:pathLst>
              <a:path w="528612" h="536803">
                <a:moveTo>
                  <a:pt x="528612" y="38862"/>
                </a:moveTo>
                <a:lnTo>
                  <a:pt x="528231" y="0"/>
                </a:lnTo>
                <a:lnTo>
                  <a:pt x="489496" y="254"/>
                </a:lnTo>
                <a:lnTo>
                  <a:pt x="499275" y="9906"/>
                </a:lnTo>
                <a:lnTo>
                  <a:pt x="0" y="517550"/>
                </a:lnTo>
              </a:path>
              <a:path w="528612" h="536803">
                <a:moveTo>
                  <a:pt x="0" y="517550"/>
                </a:moveTo>
                <a:lnTo>
                  <a:pt x="19596" y="536803"/>
                </a:lnTo>
                <a:lnTo>
                  <a:pt x="352371" y="198457"/>
                </a:lnTo>
              </a:path>
              <a:path w="528612" h="536803">
                <a:moveTo>
                  <a:pt x="528612" y="38862"/>
                </a:moveTo>
                <a:lnTo>
                  <a:pt x="518833" y="29210"/>
                </a:lnTo>
                <a:lnTo>
                  <a:pt x="352371" y="198457"/>
                </a:lnTo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43407" y="381000"/>
            <a:ext cx="6344116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lang="hu-HU" sz="36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D</a:t>
            </a:r>
            <a:r>
              <a:rPr sz="3600" spc="0" dirty="0" err="1" smtClean="0">
                <a:solidFill>
                  <a:srgbClr val="C22DA3"/>
                </a:solidFill>
                <a:latin typeface="Trebuchet MS"/>
                <a:cs typeface="Trebuchet MS"/>
              </a:rPr>
              <a:t>ok</a:t>
            </a:r>
            <a:r>
              <a:rPr sz="3600" spc="-14" dirty="0" err="1" smtClean="0">
                <a:solidFill>
                  <a:srgbClr val="C22DA3"/>
                </a:solidFill>
                <a:latin typeface="Trebuchet MS"/>
                <a:cs typeface="Trebuchet MS"/>
              </a:rPr>
              <a:t>u</a:t>
            </a:r>
            <a:r>
              <a:rPr sz="3600" spc="0" dirty="0" err="1" smtClean="0">
                <a:solidFill>
                  <a:srgbClr val="C22DA3"/>
                </a:solidFill>
                <a:latin typeface="Trebuchet MS"/>
                <a:cs typeface="Trebuchet MS"/>
              </a:rPr>
              <a:t>mentum</a:t>
            </a:r>
            <a:r>
              <a:rPr lang="hu-HU" sz="36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 nevelő-oktató munka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804" y="1587510"/>
            <a:ext cx="4831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1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-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2180" y="1587510"/>
            <a:ext cx="4155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d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b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19492" y="1692470"/>
            <a:ext cx="873691" cy="54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33" marR="60688" algn="ctr">
              <a:lnSpc>
                <a:spcPts val="1330"/>
              </a:lnSpc>
              <a:spcBef>
                <a:spcPts val="66"/>
              </a:spcBef>
            </a:pPr>
            <a:r>
              <a:rPr sz="1200" spc="4" dirty="0" smtClean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200" spc="29" dirty="0" smtClean="0">
                <a:solidFill>
                  <a:srgbClr val="FFFFFF"/>
                </a:solidFill>
                <a:latin typeface="Georgia"/>
                <a:cs typeface="Georgia"/>
              </a:rPr>
              <a:t>ü</a:t>
            </a:r>
            <a:r>
              <a:rPr sz="1200" spc="-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ö</a:t>
            </a:r>
            <a:r>
              <a:rPr sz="1200" spc="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spc="-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spc="-14" dirty="0" smtClean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es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8"/>
              </a:spcBef>
            </a:pP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200" spc="-4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200" spc="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spc="-4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200" spc="9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mó</a:t>
            </a:r>
            <a:r>
              <a:rPr sz="1200" spc="4" dirty="0" smtClean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ot</a:t>
            </a:r>
            <a:endParaRPr sz="1200">
              <a:latin typeface="Georgia"/>
              <a:cs typeface="Georgia"/>
            </a:endParaRPr>
          </a:p>
          <a:p>
            <a:pPr marL="119611" marR="136796" algn="ctr">
              <a:lnSpc>
                <a:spcPct val="94685"/>
              </a:lnSpc>
              <a:spcBef>
                <a:spcPts val="80"/>
              </a:spcBef>
            </a:pPr>
            <a:r>
              <a:rPr sz="1200" spc="4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spc="-9" dirty="0" smtClean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spc="-4" dirty="0" smtClean="0">
                <a:solidFill>
                  <a:srgbClr val="FFFFFF"/>
                </a:solidFill>
                <a:latin typeface="Georgia"/>
                <a:cs typeface="Georgia"/>
              </a:rPr>
              <a:t>é</a:t>
            </a:r>
            <a:r>
              <a:rPr sz="1200" spc="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spc="4" dirty="0" smtClean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2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Georgia"/>
                <a:cs typeface="Georgia"/>
              </a:rPr>
              <a:t>ők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88233" y="1878752"/>
            <a:ext cx="1217598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so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600" spc="-14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34762" y="2257472"/>
            <a:ext cx="1440814" cy="499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84" marR="30632">
              <a:lnSpc>
                <a:spcPts val="1950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-14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alósít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94685"/>
              </a:lnSpc>
              <a:spcBef>
                <a:spcPts val="7"/>
              </a:spcBef>
            </a:pP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ok</a:t>
            </a:r>
            <a:r>
              <a:rPr sz="1600" spc="9" dirty="0" smtClean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804" y="2395484"/>
            <a:ext cx="4831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1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-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2180" y="2395484"/>
            <a:ext cx="4155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d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b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13201" y="2737645"/>
            <a:ext cx="939146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600" spc="9" dirty="0" smtClean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  <a:p>
            <a:pPr marL="259384" marR="272359" algn="ctr">
              <a:lnSpc>
                <a:spcPct val="94685"/>
              </a:lnSpc>
              <a:spcBef>
                <a:spcPts val="12"/>
              </a:spcBef>
            </a:pP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8699" y="3081688"/>
            <a:ext cx="1425498" cy="473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419" marR="169041" algn="ctr">
              <a:lnSpc>
                <a:spcPts val="1750"/>
              </a:lnSpc>
              <a:spcBef>
                <a:spcPts val="87"/>
              </a:spcBef>
            </a:pP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4" dirty="0" smtClean="0">
                <a:solidFill>
                  <a:srgbClr val="FFFFFF"/>
                </a:solidFill>
                <a:latin typeface="Georgia"/>
                <a:cs typeface="Georgia"/>
              </a:rPr>
              <a:t>é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é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600" spc="-14" dirty="0" smtClean="0">
                <a:solidFill>
                  <a:srgbClr val="FFFFFF"/>
                </a:solidFill>
                <a:latin typeface="Georgia"/>
                <a:cs typeface="Georgia"/>
              </a:rPr>
              <a:t>é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17"/>
              </a:spcBef>
            </a:pP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ok</a:t>
            </a:r>
            <a:r>
              <a:rPr sz="1600" spc="9" dirty="0" smtClean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20102" y="3352593"/>
            <a:ext cx="136239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so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4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800" spc="4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2771" y="3363128"/>
            <a:ext cx="703047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3406" y="3798357"/>
            <a:ext cx="1091891" cy="1024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32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  <a:p>
            <a:pPr marL="174497" marR="30632">
              <a:lnSpc>
                <a:spcPct val="94685"/>
              </a:lnSpc>
              <a:spcBef>
                <a:spcPts val="119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  <a:p>
            <a:pPr marL="401827">
              <a:lnSpc>
                <a:spcPct val="94685"/>
              </a:lnSpc>
              <a:spcBef>
                <a:spcPts val="1338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10911" y="4320579"/>
            <a:ext cx="1270642" cy="528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3732" marR="418601" algn="ctr">
              <a:lnSpc>
                <a:spcPts val="1945"/>
              </a:lnSpc>
              <a:spcBef>
                <a:spcPts val="97"/>
              </a:spcBef>
            </a:pP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KT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17"/>
              </a:spcBef>
            </a:pP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lk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ma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5174" y="4369736"/>
            <a:ext cx="960602" cy="528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52" marR="118196" algn="ctr">
              <a:lnSpc>
                <a:spcPts val="1950"/>
              </a:lnSpc>
              <a:spcBef>
                <a:spcPts val="97"/>
              </a:spcBef>
            </a:pP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é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éve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94685"/>
              </a:lnSpc>
              <a:spcBef>
                <a:spcPts val="17"/>
              </a:spcBef>
            </a:pP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üt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mterv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57243" y="4557809"/>
            <a:ext cx="702763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2762" y="5026955"/>
            <a:ext cx="702996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1653" y="5026955"/>
            <a:ext cx="702996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9214" y="5283112"/>
            <a:ext cx="100563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  <a:spcBef>
                <a:spcPts val="97"/>
              </a:spcBef>
            </a:pP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et</a:t>
            </a:r>
            <a:r>
              <a:rPr sz="1800" spc="-1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eír</a:t>
            </a:r>
            <a:r>
              <a:rPr sz="1800" spc="4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05853" y="5428623"/>
            <a:ext cx="1140510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9" dirty="0" smtClean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300" spc="9" dirty="0" smtClean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3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300" spc="-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koz</a:t>
            </a:r>
            <a:r>
              <a:rPr sz="1300" spc="-4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300" spc="-9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300" spc="9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300" spc="-4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8903" y="5458908"/>
            <a:ext cx="704886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5567" y="5460373"/>
            <a:ext cx="702763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804" y="5627668"/>
            <a:ext cx="80587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10</a:t>
            </a:r>
            <a:r>
              <a:rPr sz="2400" spc="-9" dirty="0" smtClean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400" spc="-14" dirty="0" smtClean="0">
                <a:solidFill>
                  <a:srgbClr val="006FC0"/>
                </a:solidFill>
                <a:latin typeface="Georgia"/>
                <a:cs typeface="Georgia"/>
              </a:rPr>
              <a:t>d</a:t>
            </a:r>
            <a:r>
              <a:rPr sz="2400" spc="0" dirty="0" smtClean="0">
                <a:solidFill>
                  <a:srgbClr val="006FC0"/>
                </a:solidFill>
                <a:latin typeface="Georgia"/>
                <a:cs typeface="Georgia"/>
              </a:rPr>
              <a:t>b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0967" y="5876179"/>
            <a:ext cx="702996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-4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9" dirty="0" smtClean="0">
                <a:solidFill>
                  <a:srgbClr val="FFFFFF"/>
                </a:solidFill>
                <a:latin typeface="Georgia"/>
                <a:cs typeface="Georgia"/>
              </a:rPr>
              <a:t>er</a:t>
            </a:r>
            <a:r>
              <a:rPr sz="1600" spc="0" dirty="0" smtClean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9629" y="5927606"/>
            <a:ext cx="1143909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14" dirty="0" smtClean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300" spc="14" dirty="0" smtClean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3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300" spc="-1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ko</a:t>
            </a:r>
            <a:r>
              <a:rPr sz="1300" spc="4" dirty="0" smtClean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300" spc="-9" dirty="0" smtClean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300" spc="9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300" spc="0" dirty="0" smtClean="0">
                <a:solidFill>
                  <a:srgbClr val="FFFFFF"/>
                </a:solidFill>
                <a:latin typeface="Georgia"/>
                <a:cs typeface="Georgia"/>
              </a:rPr>
              <a:t>erv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5874" y="5966779"/>
            <a:ext cx="1134414" cy="528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45"/>
              </a:lnSpc>
              <a:spcBef>
                <a:spcPts val="97"/>
              </a:spcBef>
            </a:pPr>
            <a:r>
              <a:rPr sz="1800" spc="9" dirty="0" smtClean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os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pi</a:t>
            </a:r>
            <a:r>
              <a:rPr sz="1800" spc="4" dirty="0" smtClean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á</a:t>
            </a:r>
            <a:r>
              <a:rPr sz="1800" spc="-4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ási</a:t>
            </a:r>
            <a:endParaRPr sz="1800">
              <a:latin typeface="Georgia"/>
              <a:cs typeface="Georgia"/>
            </a:endParaRPr>
          </a:p>
          <a:p>
            <a:pPr marL="245341" marR="260967" algn="ctr">
              <a:lnSpc>
                <a:spcPct val="94685"/>
              </a:lnSpc>
              <a:spcBef>
                <a:spcPts val="17"/>
              </a:spcBef>
            </a:pP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4" dirty="0" smtClean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800" spc="-9" dirty="0" smtClean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Georgia"/>
                <a:cs typeface="Georgia"/>
              </a:rPr>
              <a:t>ó</a:t>
            </a:r>
            <a:endParaRPr sz="1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881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468312" y="5949950"/>
            <a:ext cx="885825" cy="566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312" y="5949950"/>
            <a:ext cx="885825" cy="566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387" y="1052512"/>
            <a:ext cx="8964549" cy="227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225" y="1947926"/>
            <a:ext cx="2663825" cy="1176274"/>
          </a:xfrm>
          <a:custGeom>
            <a:avLst/>
            <a:gdLst/>
            <a:ahLst/>
            <a:cxnLst/>
            <a:rect l="l" t="t" r="r" b="b"/>
            <a:pathLst>
              <a:path w="2663825" h="1176274">
                <a:moveTo>
                  <a:pt x="0" y="195961"/>
                </a:moveTo>
                <a:lnTo>
                  <a:pt x="0" y="980186"/>
                </a:lnTo>
                <a:lnTo>
                  <a:pt x="649" y="996272"/>
                </a:lnTo>
                <a:lnTo>
                  <a:pt x="9995" y="1042178"/>
                </a:lnTo>
                <a:lnTo>
                  <a:pt x="29375" y="1083492"/>
                </a:lnTo>
                <a:lnTo>
                  <a:pt x="57426" y="1118854"/>
                </a:lnTo>
                <a:lnTo>
                  <a:pt x="92786" y="1146903"/>
                </a:lnTo>
                <a:lnTo>
                  <a:pt x="134092" y="1166280"/>
                </a:lnTo>
                <a:lnTo>
                  <a:pt x="179982" y="1175624"/>
                </a:lnTo>
                <a:lnTo>
                  <a:pt x="196062" y="1176274"/>
                </a:lnTo>
                <a:lnTo>
                  <a:pt x="2467737" y="1176274"/>
                </a:lnTo>
                <a:lnTo>
                  <a:pt x="2514870" y="1170577"/>
                </a:lnTo>
                <a:lnTo>
                  <a:pt x="2557865" y="1154393"/>
                </a:lnTo>
                <a:lnTo>
                  <a:pt x="2595363" y="1129083"/>
                </a:lnTo>
                <a:lnTo>
                  <a:pt x="2626001" y="1096007"/>
                </a:lnTo>
                <a:lnTo>
                  <a:pt x="2648420" y="1056526"/>
                </a:lnTo>
                <a:lnTo>
                  <a:pt x="2661259" y="1012000"/>
                </a:lnTo>
                <a:lnTo>
                  <a:pt x="2663825" y="980186"/>
                </a:lnTo>
                <a:lnTo>
                  <a:pt x="2663825" y="195961"/>
                </a:lnTo>
                <a:lnTo>
                  <a:pt x="2658128" y="148876"/>
                </a:lnTo>
                <a:lnTo>
                  <a:pt x="2641944" y="105915"/>
                </a:lnTo>
                <a:lnTo>
                  <a:pt x="2616634" y="68440"/>
                </a:lnTo>
                <a:lnTo>
                  <a:pt x="2583558" y="37815"/>
                </a:lnTo>
                <a:lnTo>
                  <a:pt x="2544077" y="15402"/>
                </a:lnTo>
                <a:lnTo>
                  <a:pt x="2499551" y="2565"/>
                </a:lnTo>
                <a:lnTo>
                  <a:pt x="2467737" y="0"/>
                </a:lnTo>
                <a:lnTo>
                  <a:pt x="196062" y="0"/>
                </a:lnTo>
                <a:lnTo>
                  <a:pt x="148947" y="5696"/>
                </a:lnTo>
                <a:lnTo>
                  <a:pt x="105961" y="21877"/>
                </a:lnTo>
                <a:lnTo>
                  <a:pt x="68468" y="47178"/>
                </a:lnTo>
                <a:lnTo>
                  <a:pt x="37829" y="80238"/>
                </a:lnTo>
                <a:lnTo>
                  <a:pt x="15407" y="119693"/>
                </a:lnTo>
                <a:lnTo>
                  <a:pt x="2566" y="164180"/>
                </a:lnTo>
                <a:lnTo>
                  <a:pt x="0" y="19596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225" y="1947926"/>
            <a:ext cx="2663825" cy="1176274"/>
          </a:xfrm>
          <a:custGeom>
            <a:avLst/>
            <a:gdLst/>
            <a:ahLst/>
            <a:cxnLst/>
            <a:rect l="l" t="t" r="r" b="b"/>
            <a:pathLst>
              <a:path w="2663825" h="1176274">
                <a:moveTo>
                  <a:pt x="0" y="195961"/>
                </a:moveTo>
                <a:lnTo>
                  <a:pt x="5698" y="148876"/>
                </a:lnTo>
                <a:lnTo>
                  <a:pt x="21884" y="105915"/>
                </a:lnTo>
                <a:lnTo>
                  <a:pt x="47196" y="68440"/>
                </a:lnTo>
                <a:lnTo>
                  <a:pt x="80271" y="37815"/>
                </a:lnTo>
                <a:lnTo>
                  <a:pt x="119747" y="15402"/>
                </a:lnTo>
                <a:lnTo>
                  <a:pt x="164260" y="2565"/>
                </a:lnTo>
                <a:lnTo>
                  <a:pt x="196062" y="0"/>
                </a:lnTo>
                <a:lnTo>
                  <a:pt x="2467737" y="0"/>
                </a:lnTo>
                <a:lnTo>
                  <a:pt x="2514870" y="5696"/>
                </a:lnTo>
                <a:lnTo>
                  <a:pt x="2557865" y="21877"/>
                </a:lnTo>
                <a:lnTo>
                  <a:pt x="2595363" y="47178"/>
                </a:lnTo>
                <a:lnTo>
                  <a:pt x="2626001" y="80238"/>
                </a:lnTo>
                <a:lnTo>
                  <a:pt x="2648420" y="119693"/>
                </a:lnTo>
                <a:lnTo>
                  <a:pt x="2661259" y="164180"/>
                </a:lnTo>
                <a:lnTo>
                  <a:pt x="2663825" y="195961"/>
                </a:lnTo>
                <a:lnTo>
                  <a:pt x="2663825" y="980186"/>
                </a:lnTo>
                <a:lnTo>
                  <a:pt x="2658128" y="1027319"/>
                </a:lnTo>
                <a:lnTo>
                  <a:pt x="2641944" y="1070314"/>
                </a:lnTo>
                <a:lnTo>
                  <a:pt x="2616634" y="1107812"/>
                </a:lnTo>
                <a:lnTo>
                  <a:pt x="2583558" y="1138450"/>
                </a:lnTo>
                <a:lnTo>
                  <a:pt x="2544077" y="1160869"/>
                </a:lnTo>
                <a:lnTo>
                  <a:pt x="2499551" y="1173708"/>
                </a:lnTo>
                <a:lnTo>
                  <a:pt x="2467737" y="1176274"/>
                </a:lnTo>
                <a:lnTo>
                  <a:pt x="196062" y="1176274"/>
                </a:lnTo>
                <a:lnTo>
                  <a:pt x="148947" y="1170577"/>
                </a:lnTo>
                <a:lnTo>
                  <a:pt x="105961" y="1154393"/>
                </a:lnTo>
                <a:lnTo>
                  <a:pt x="68468" y="1129083"/>
                </a:lnTo>
                <a:lnTo>
                  <a:pt x="37829" y="1096007"/>
                </a:lnTo>
                <a:lnTo>
                  <a:pt x="15407" y="1056526"/>
                </a:lnTo>
                <a:lnTo>
                  <a:pt x="2566" y="1012000"/>
                </a:lnTo>
                <a:lnTo>
                  <a:pt x="0" y="980186"/>
                </a:lnTo>
                <a:lnTo>
                  <a:pt x="0" y="195961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8101" y="1947926"/>
            <a:ext cx="2447925" cy="1193800"/>
          </a:xfrm>
          <a:custGeom>
            <a:avLst/>
            <a:gdLst/>
            <a:ahLst/>
            <a:cxnLst/>
            <a:rect l="l" t="t" r="r" b="b"/>
            <a:pathLst>
              <a:path w="2447925" h="1193800">
                <a:moveTo>
                  <a:pt x="0" y="198882"/>
                </a:moveTo>
                <a:lnTo>
                  <a:pt x="0" y="994790"/>
                </a:lnTo>
                <a:lnTo>
                  <a:pt x="659" y="1011105"/>
                </a:lnTo>
                <a:lnTo>
                  <a:pt x="10137" y="1057672"/>
                </a:lnTo>
                <a:lnTo>
                  <a:pt x="29793" y="1099596"/>
                </a:lnTo>
                <a:lnTo>
                  <a:pt x="58245" y="1135491"/>
                </a:lnTo>
                <a:lnTo>
                  <a:pt x="94112" y="1163970"/>
                </a:lnTo>
                <a:lnTo>
                  <a:pt x="136013" y="1183649"/>
                </a:lnTo>
                <a:lnTo>
                  <a:pt x="182568" y="1193139"/>
                </a:lnTo>
                <a:lnTo>
                  <a:pt x="198882" y="1193800"/>
                </a:lnTo>
                <a:lnTo>
                  <a:pt x="2248916" y="1193800"/>
                </a:lnTo>
                <a:lnTo>
                  <a:pt x="2296722" y="1188013"/>
                </a:lnTo>
                <a:lnTo>
                  <a:pt x="2340347" y="1171576"/>
                </a:lnTo>
                <a:lnTo>
                  <a:pt x="2378406" y="1145876"/>
                </a:lnTo>
                <a:lnTo>
                  <a:pt x="2409512" y="1112299"/>
                </a:lnTo>
                <a:lnTo>
                  <a:pt x="2432278" y="1072231"/>
                </a:lnTo>
                <a:lnTo>
                  <a:pt x="2445318" y="1027058"/>
                </a:lnTo>
                <a:lnTo>
                  <a:pt x="2447925" y="994790"/>
                </a:lnTo>
                <a:lnTo>
                  <a:pt x="2447925" y="198882"/>
                </a:lnTo>
                <a:lnTo>
                  <a:pt x="2442138" y="151083"/>
                </a:lnTo>
                <a:lnTo>
                  <a:pt x="2425701" y="107477"/>
                </a:lnTo>
                <a:lnTo>
                  <a:pt x="2400001" y="69445"/>
                </a:lnTo>
                <a:lnTo>
                  <a:pt x="2366424" y="38368"/>
                </a:lnTo>
                <a:lnTo>
                  <a:pt x="2326356" y="15626"/>
                </a:lnTo>
                <a:lnTo>
                  <a:pt x="2281183" y="2602"/>
                </a:lnTo>
                <a:lnTo>
                  <a:pt x="2248916" y="0"/>
                </a:lnTo>
                <a:lnTo>
                  <a:pt x="198882" y="0"/>
                </a:lnTo>
                <a:lnTo>
                  <a:pt x="151083" y="5779"/>
                </a:lnTo>
                <a:lnTo>
                  <a:pt x="107477" y="22195"/>
                </a:lnTo>
                <a:lnTo>
                  <a:pt x="69445" y="47869"/>
                </a:lnTo>
                <a:lnTo>
                  <a:pt x="38368" y="81418"/>
                </a:lnTo>
                <a:lnTo>
                  <a:pt x="15626" y="121461"/>
                </a:lnTo>
                <a:lnTo>
                  <a:pt x="2602" y="166618"/>
                </a:lnTo>
                <a:lnTo>
                  <a:pt x="0" y="19888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8101" y="1947926"/>
            <a:ext cx="2447925" cy="1193800"/>
          </a:xfrm>
          <a:custGeom>
            <a:avLst/>
            <a:gdLst/>
            <a:ahLst/>
            <a:cxnLst/>
            <a:rect l="l" t="t" r="r" b="b"/>
            <a:pathLst>
              <a:path w="2447925" h="1193800">
                <a:moveTo>
                  <a:pt x="0" y="198882"/>
                </a:moveTo>
                <a:lnTo>
                  <a:pt x="5779" y="151083"/>
                </a:lnTo>
                <a:lnTo>
                  <a:pt x="22195" y="107477"/>
                </a:lnTo>
                <a:lnTo>
                  <a:pt x="47869" y="69445"/>
                </a:lnTo>
                <a:lnTo>
                  <a:pt x="81418" y="38368"/>
                </a:lnTo>
                <a:lnTo>
                  <a:pt x="121461" y="15626"/>
                </a:lnTo>
                <a:lnTo>
                  <a:pt x="166618" y="2602"/>
                </a:lnTo>
                <a:lnTo>
                  <a:pt x="198882" y="0"/>
                </a:lnTo>
                <a:lnTo>
                  <a:pt x="2248916" y="0"/>
                </a:lnTo>
                <a:lnTo>
                  <a:pt x="2296722" y="5779"/>
                </a:lnTo>
                <a:lnTo>
                  <a:pt x="2340347" y="22195"/>
                </a:lnTo>
                <a:lnTo>
                  <a:pt x="2378406" y="47869"/>
                </a:lnTo>
                <a:lnTo>
                  <a:pt x="2409512" y="81418"/>
                </a:lnTo>
                <a:lnTo>
                  <a:pt x="2432278" y="121461"/>
                </a:lnTo>
                <a:lnTo>
                  <a:pt x="2445318" y="166618"/>
                </a:lnTo>
                <a:lnTo>
                  <a:pt x="2447925" y="198882"/>
                </a:lnTo>
                <a:lnTo>
                  <a:pt x="2447925" y="994790"/>
                </a:lnTo>
                <a:lnTo>
                  <a:pt x="2442138" y="1042597"/>
                </a:lnTo>
                <a:lnTo>
                  <a:pt x="2425701" y="1086222"/>
                </a:lnTo>
                <a:lnTo>
                  <a:pt x="2400001" y="1124281"/>
                </a:lnTo>
                <a:lnTo>
                  <a:pt x="2366424" y="1155387"/>
                </a:lnTo>
                <a:lnTo>
                  <a:pt x="2326356" y="1178153"/>
                </a:lnTo>
                <a:lnTo>
                  <a:pt x="2281183" y="1191193"/>
                </a:lnTo>
                <a:lnTo>
                  <a:pt x="2248916" y="1193800"/>
                </a:lnTo>
                <a:lnTo>
                  <a:pt x="198882" y="1193800"/>
                </a:lnTo>
                <a:lnTo>
                  <a:pt x="151083" y="1188013"/>
                </a:lnTo>
                <a:lnTo>
                  <a:pt x="107477" y="1171576"/>
                </a:lnTo>
                <a:lnTo>
                  <a:pt x="69445" y="1145876"/>
                </a:lnTo>
                <a:lnTo>
                  <a:pt x="38368" y="1112299"/>
                </a:lnTo>
                <a:lnTo>
                  <a:pt x="15626" y="1072231"/>
                </a:lnTo>
                <a:lnTo>
                  <a:pt x="2602" y="1027058"/>
                </a:lnTo>
                <a:lnTo>
                  <a:pt x="0" y="994790"/>
                </a:lnTo>
                <a:lnTo>
                  <a:pt x="0" y="198882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7826" y="1947926"/>
            <a:ext cx="2390775" cy="1157224"/>
          </a:xfrm>
          <a:custGeom>
            <a:avLst/>
            <a:gdLst/>
            <a:ahLst/>
            <a:cxnLst/>
            <a:rect l="l" t="t" r="r" b="b"/>
            <a:pathLst>
              <a:path w="2390775" h="1157224">
                <a:moveTo>
                  <a:pt x="0" y="192786"/>
                </a:moveTo>
                <a:lnTo>
                  <a:pt x="0" y="964311"/>
                </a:lnTo>
                <a:lnTo>
                  <a:pt x="638" y="980134"/>
                </a:lnTo>
                <a:lnTo>
                  <a:pt x="9820" y="1025290"/>
                </a:lnTo>
                <a:lnTo>
                  <a:pt x="28864" y="1065933"/>
                </a:lnTo>
                <a:lnTo>
                  <a:pt x="56435" y="1100724"/>
                </a:lnTo>
                <a:lnTo>
                  <a:pt x="91198" y="1128323"/>
                </a:lnTo>
                <a:lnTo>
                  <a:pt x="131819" y="1147390"/>
                </a:lnTo>
                <a:lnTo>
                  <a:pt x="176963" y="1156584"/>
                </a:lnTo>
                <a:lnTo>
                  <a:pt x="192786" y="1157224"/>
                </a:lnTo>
                <a:lnTo>
                  <a:pt x="2197862" y="1157224"/>
                </a:lnTo>
                <a:lnTo>
                  <a:pt x="2244224" y="1151618"/>
                </a:lnTo>
                <a:lnTo>
                  <a:pt x="2286521" y="1135693"/>
                </a:lnTo>
                <a:lnTo>
                  <a:pt x="2323411" y="1110789"/>
                </a:lnTo>
                <a:lnTo>
                  <a:pt x="2353556" y="1078247"/>
                </a:lnTo>
                <a:lnTo>
                  <a:pt x="2375616" y="1039405"/>
                </a:lnTo>
                <a:lnTo>
                  <a:pt x="2388250" y="995604"/>
                </a:lnTo>
                <a:lnTo>
                  <a:pt x="2390775" y="964311"/>
                </a:lnTo>
                <a:lnTo>
                  <a:pt x="2390775" y="192786"/>
                </a:lnTo>
                <a:lnTo>
                  <a:pt x="2385169" y="146431"/>
                </a:lnTo>
                <a:lnTo>
                  <a:pt x="2369244" y="104154"/>
                </a:lnTo>
                <a:lnTo>
                  <a:pt x="2344340" y="67290"/>
                </a:lnTo>
                <a:lnTo>
                  <a:pt x="2311798" y="37173"/>
                </a:lnTo>
                <a:lnTo>
                  <a:pt x="2272956" y="15138"/>
                </a:lnTo>
                <a:lnTo>
                  <a:pt x="2229155" y="2521"/>
                </a:lnTo>
                <a:lnTo>
                  <a:pt x="2197862" y="0"/>
                </a:lnTo>
                <a:lnTo>
                  <a:pt x="192786" y="0"/>
                </a:lnTo>
                <a:lnTo>
                  <a:pt x="146431" y="5598"/>
                </a:lnTo>
                <a:lnTo>
                  <a:pt x="104154" y="21503"/>
                </a:lnTo>
                <a:lnTo>
                  <a:pt x="67290" y="46380"/>
                </a:lnTo>
                <a:lnTo>
                  <a:pt x="37173" y="78894"/>
                </a:lnTo>
                <a:lnTo>
                  <a:pt x="15138" y="117711"/>
                </a:lnTo>
                <a:lnTo>
                  <a:pt x="2521" y="161495"/>
                </a:lnTo>
                <a:lnTo>
                  <a:pt x="0" y="19278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27826" y="1947926"/>
            <a:ext cx="2390775" cy="1157224"/>
          </a:xfrm>
          <a:custGeom>
            <a:avLst/>
            <a:gdLst/>
            <a:ahLst/>
            <a:cxnLst/>
            <a:rect l="l" t="t" r="r" b="b"/>
            <a:pathLst>
              <a:path w="2390775" h="1157224">
                <a:moveTo>
                  <a:pt x="0" y="192786"/>
                </a:moveTo>
                <a:lnTo>
                  <a:pt x="5598" y="146431"/>
                </a:lnTo>
                <a:lnTo>
                  <a:pt x="21503" y="104154"/>
                </a:lnTo>
                <a:lnTo>
                  <a:pt x="46380" y="67290"/>
                </a:lnTo>
                <a:lnTo>
                  <a:pt x="78894" y="37173"/>
                </a:lnTo>
                <a:lnTo>
                  <a:pt x="117711" y="15138"/>
                </a:lnTo>
                <a:lnTo>
                  <a:pt x="161495" y="2521"/>
                </a:lnTo>
                <a:lnTo>
                  <a:pt x="192786" y="0"/>
                </a:lnTo>
                <a:lnTo>
                  <a:pt x="2197862" y="0"/>
                </a:lnTo>
                <a:lnTo>
                  <a:pt x="2244224" y="5598"/>
                </a:lnTo>
                <a:lnTo>
                  <a:pt x="2286521" y="21503"/>
                </a:lnTo>
                <a:lnTo>
                  <a:pt x="2323411" y="46380"/>
                </a:lnTo>
                <a:lnTo>
                  <a:pt x="2353556" y="78894"/>
                </a:lnTo>
                <a:lnTo>
                  <a:pt x="2375616" y="117711"/>
                </a:lnTo>
                <a:lnTo>
                  <a:pt x="2388250" y="161495"/>
                </a:lnTo>
                <a:lnTo>
                  <a:pt x="2390775" y="192786"/>
                </a:lnTo>
                <a:lnTo>
                  <a:pt x="2390775" y="964311"/>
                </a:lnTo>
                <a:lnTo>
                  <a:pt x="2385169" y="1010673"/>
                </a:lnTo>
                <a:lnTo>
                  <a:pt x="2369244" y="1052970"/>
                </a:lnTo>
                <a:lnTo>
                  <a:pt x="2344340" y="1089860"/>
                </a:lnTo>
                <a:lnTo>
                  <a:pt x="2311798" y="1120005"/>
                </a:lnTo>
                <a:lnTo>
                  <a:pt x="2272956" y="1142065"/>
                </a:lnTo>
                <a:lnTo>
                  <a:pt x="2229155" y="1154699"/>
                </a:lnTo>
                <a:lnTo>
                  <a:pt x="2197862" y="1157224"/>
                </a:lnTo>
                <a:lnTo>
                  <a:pt x="192786" y="1157224"/>
                </a:lnTo>
                <a:lnTo>
                  <a:pt x="146431" y="1151618"/>
                </a:lnTo>
                <a:lnTo>
                  <a:pt x="104154" y="1135693"/>
                </a:lnTo>
                <a:lnTo>
                  <a:pt x="67290" y="1110789"/>
                </a:lnTo>
                <a:lnTo>
                  <a:pt x="37173" y="1078247"/>
                </a:lnTo>
                <a:lnTo>
                  <a:pt x="15138" y="1039405"/>
                </a:lnTo>
                <a:lnTo>
                  <a:pt x="2521" y="995604"/>
                </a:lnTo>
                <a:lnTo>
                  <a:pt x="0" y="964311"/>
                </a:lnTo>
                <a:lnTo>
                  <a:pt x="0" y="192786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3350" y="3487801"/>
            <a:ext cx="2808351" cy="2016125"/>
          </a:xfrm>
          <a:custGeom>
            <a:avLst/>
            <a:gdLst/>
            <a:ahLst/>
            <a:cxnLst/>
            <a:rect l="l" t="t" r="r" b="b"/>
            <a:pathLst>
              <a:path w="2808351" h="2016125">
                <a:moveTo>
                  <a:pt x="0" y="335915"/>
                </a:moveTo>
                <a:lnTo>
                  <a:pt x="0" y="1680083"/>
                </a:lnTo>
                <a:lnTo>
                  <a:pt x="1114" y="1707637"/>
                </a:lnTo>
                <a:lnTo>
                  <a:pt x="9768" y="1760823"/>
                </a:lnTo>
                <a:lnTo>
                  <a:pt x="26414" y="1810867"/>
                </a:lnTo>
                <a:lnTo>
                  <a:pt x="50357" y="1857076"/>
                </a:lnTo>
                <a:lnTo>
                  <a:pt x="80905" y="1898757"/>
                </a:lnTo>
                <a:lnTo>
                  <a:pt x="117367" y="1935219"/>
                </a:lnTo>
                <a:lnTo>
                  <a:pt x="159048" y="1965767"/>
                </a:lnTo>
                <a:lnTo>
                  <a:pt x="205257" y="1989710"/>
                </a:lnTo>
                <a:lnTo>
                  <a:pt x="255301" y="2006356"/>
                </a:lnTo>
                <a:lnTo>
                  <a:pt x="308487" y="2015010"/>
                </a:lnTo>
                <a:lnTo>
                  <a:pt x="336042" y="2016125"/>
                </a:lnTo>
                <a:lnTo>
                  <a:pt x="2472309" y="2016125"/>
                </a:lnTo>
                <a:lnTo>
                  <a:pt x="2526806" y="2011725"/>
                </a:lnTo>
                <a:lnTo>
                  <a:pt x="2578507" y="1998989"/>
                </a:lnTo>
                <a:lnTo>
                  <a:pt x="2626720" y="1978608"/>
                </a:lnTo>
                <a:lnTo>
                  <a:pt x="2670752" y="1951275"/>
                </a:lnTo>
                <a:lnTo>
                  <a:pt x="2709910" y="1917684"/>
                </a:lnTo>
                <a:lnTo>
                  <a:pt x="2743501" y="1878526"/>
                </a:lnTo>
                <a:lnTo>
                  <a:pt x="2770834" y="1834494"/>
                </a:lnTo>
                <a:lnTo>
                  <a:pt x="2791215" y="1786281"/>
                </a:lnTo>
                <a:lnTo>
                  <a:pt x="2803951" y="1734580"/>
                </a:lnTo>
                <a:lnTo>
                  <a:pt x="2808351" y="1680083"/>
                </a:lnTo>
                <a:lnTo>
                  <a:pt x="2808351" y="335915"/>
                </a:lnTo>
                <a:lnTo>
                  <a:pt x="2803951" y="281421"/>
                </a:lnTo>
                <a:lnTo>
                  <a:pt x="2791215" y="229729"/>
                </a:lnTo>
                <a:lnTo>
                  <a:pt x="2770834" y="181531"/>
                </a:lnTo>
                <a:lnTo>
                  <a:pt x="2743501" y="137516"/>
                </a:lnTo>
                <a:lnTo>
                  <a:pt x="2709910" y="98377"/>
                </a:lnTo>
                <a:lnTo>
                  <a:pt x="2670752" y="64804"/>
                </a:lnTo>
                <a:lnTo>
                  <a:pt x="2626720" y="37489"/>
                </a:lnTo>
                <a:lnTo>
                  <a:pt x="2578507" y="17122"/>
                </a:lnTo>
                <a:lnTo>
                  <a:pt x="2526806" y="4395"/>
                </a:lnTo>
                <a:lnTo>
                  <a:pt x="2472309" y="0"/>
                </a:lnTo>
                <a:lnTo>
                  <a:pt x="336042" y="0"/>
                </a:lnTo>
                <a:lnTo>
                  <a:pt x="281544" y="4395"/>
                </a:lnTo>
                <a:lnTo>
                  <a:pt x="229843" y="17122"/>
                </a:lnTo>
                <a:lnTo>
                  <a:pt x="181630" y="37489"/>
                </a:lnTo>
                <a:lnTo>
                  <a:pt x="137598" y="64804"/>
                </a:lnTo>
                <a:lnTo>
                  <a:pt x="98440" y="98377"/>
                </a:lnTo>
                <a:lnTo>
                  <a:pt x="64849" y="137516"/>
                </a:lnTo>
                <a:lnTo>
                  <a:pt x="37516" y="181531"/>
                </a:lnTo>
                <a:lnTo>
                  <a:pt x="17135" y="229729"/>
                </a:lnTo>
                <a:lnTo>
                  <a:pt x="4399" y="281421"/>
                </a:lnTo>
                <a:lnTo>
                  <a:pt x="0" y="33591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3350" y="3487801"/>
            <a:ext cx="2808351" cy="2016125"/>
          </a:xfrm>
          <a:custGeom>
            <a:avLst/>
            <a:gdLst/>
            <a:ahLst/>
            <a:cxnLst/>
            <a:rect l="l" t="t" r="r" b="b"/>
            <a:pathLst>
              <a:path w="2808351" h="2016125">
                <a:moveTo>
                  <a:pt x="0" y="335915"/>
                </a:moveTo>
                <a:lnTo>
                  <a:pt x="4399" y="281421"/>
                </a:lnTo>
                <a:lnTo>
                  <a:pt x="17135" y="229729"/>
                </a:lnTo>
                <a:lnTo>
                  <a:pt x="37516" y="181531"/>
                </a:lnTo>
                <a:lnTo>
                  <a:pt x="64849" y="137516"/>
                </a:lnTo>
                <a:lnTo>
                  <a:pt x="98440" y="98377"/>
                </a:lnTo>
                <a:lnTo>
                  <a:pt x="137598" y="64804"/>
                </a:lnTo>
                <a:lnTo>
                  <a:pt x="181630" y="37489"/>
                </a:lnTo>
                <a:lnTo>
                  <a:pt x="229843" y="17122"/>
                </a:lnTo>
                <a:lnTo>
                  <a:pt x="281544" y="4395"/>
                </a:lnTo>
                <a:lnTo>
                  <a:pt x="336042" y="0"/>
                </a:lnTo>
                <a:lnTo>
                  <a:pt x="2472309" y="0"/>
                </a:lnTo>
                <a:lnTo>
                  <a:pt x="2526806" y="4395"/>
                </a:lnTo>
                <a:lnTo>
                  <a:pt x="2578507" y="17122"/>
                </a:lnTo>
                <a:lnTo>
                  <a:pt x="2626720" y="37489"/>
                </a:lnTo>
                <a:lnTo>
                  <a:pt x="2670752" y="64804"/>
                </a:lnTo>
                <a:lnTo>
                  <a:pt x="2709910" y="98377"/>
                </a:lnTo>
                <a:lnTo>
                  <a:pt x="2743501" y="137516"/>
                </a:lnTo>
                <a:lnTo>
                  <a:pt x="2770834" y="181531"/>
                </a:lnTo>
                <a:lnTo>
                  <a:pt x="2791215" y="229729"/>
                </a:lnTo>
                <a:lnTo>
                  <a:pt x="2803951" y="281421"/>
                </a:lnTo>
                <a:lnTo>
                  <a:pt x="2808351" y="335915"/>
                </a:lnTo>
                <a:lnTo>
                  <a:pt x="2808351" y="1680083"/>
                </a:lnTo>
                <a:lnTo>
                  <a:pt x="2803951" y="1734580"/>
                </a:lnTo>
                <a:lnTo>
                  <a:pt x="2791215" y="1786281"/>
                </a:lnTo>
                <a:lnTo>
                  <a:pt x="2770834" y="1834494"/>
                </a:lnTo>
                <a:lnTo>
                  <a:pt x="2743501" y="1878526"/>
                </a:lnTo>
                <a:lnTo>
                  <a:pt x="2709910" y="1917684"/>
                </a:lnTo>
                <a:lnTo>
                  <a:pt x="2670752" y="1951275"/>
                </a:lnTo>
                <a:lnTo>
                  <a:pt x="2626720" y="1978608"/>
                </a:lnTo>
                <a:lnTo>
                  <a:pt x="2578507" y="1998989"/>
                </a:lnTo>
                <a:lnTo>
                  <a:pt x="2526806" y="2011725"/>
                </a:lnTo>
                <a:lnTo>
                  <a:pt x="2472309" y="2016125"/>
                </a:lnTo>
                <a:lnTo>
                  <a:pt x="336042" y="2016125"/>
                </a:lnTo>
                <a:lnTo>
                  <a:pt x="281544" y="2011725"/>
                </a:lnTo>
                <a:lnTo>
                  <a:pt x="229843" y="1998989"/>
                </a:lnTo>
                <a:lnTo>
                  <a:pt x="181630" y="1978608"/>
                </a:lnTo>
                <a:lnTo>
                  <a:pt x="137598" y="1951275"/>
                </a:lnTo>
                <a:lnTo>
                  <a:pt x="98440" y="1917684"/>
                </a:lnTo>
                <a:lnTo>
                  <a:pt x="64849" y="1878526"/>
                </a:lnTo>
                <a:lnTo>
                  <a:pt x="37516" y="1834494"/>
                </a:lnTo>
                <a:lnTo>
                  <a:pt x="17135" y="1786281"/>
                </a:lnTo>
                <a:lnTo>
                  <a:pt x="4399" y="1734580"/>
                </a:lnTo>
                <a:lnTo>
                  <a:pt x="0" y="1680083"/>
                </a:lnTo>
                <a:lnTo>
                  <a:pt x="0" y="335915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3800" y="3487801"/>
            <a:ext cx="2628900" cy="2016125"/>
          </a:xfrm>
          <a:custGeom>
            <a:avLst/>
            <a:gdLst/>
            <a:ahLst/>
            <a:cxnLst/>
            <a:rect l="l" t="t" r="r" b="b"/>
            <a:pathLst>
              <a:path w="2628900" h="2016125">
                <a:moveTo>
                  <a:pt x="0" y="335915"/>
                </a:moveTo>
                <a:lnTo>
                  <a:pt x="0" y="1680083"/>
                </a:lnTo>
                <a:lnTo>
                  <a:pt x="1114" y="1707637"/>
                </a:lnTo>
                <a:lnTo>
                  <a:pt x="9768" y="1760823"/>
                </a:lnTo>
                <a:lnTo>
                  <a:pt x="26414" y="1810867"/>
                </a:lnTo>
                <a:lnTo>
                  <a:pt x="50357" y="1857076"/>
                </a:lnTo>
                <a:lnTo>
                  <a:pt x="80905" y="1898757"/>
                </a:lnTo>
                <a:lnTo>
                  <a:pt x="117367" y="1935219"/>
                </a:lnTo>
                <a:lnTo>
                  <a:pt x="159048" y="1965767"/>
                </a:lnTo>
                <a:lnTo>
                  <a:pt x="205257" y="1989710"/>
                </a:lnTo>
                <a:lnTo>
                  <a:pt x="255301" y="2006356"/>
                </a:lnTo>
                <a:lnTo>
                  <a:pt x="308487" y="2015010"/>
                </a:lnTo>
                <a:lnTo>
                  <a:pt x="336041" y="2016125"/>
                </a:lnTo>
                <a:lnTo>
                  <a:pt x="2292857" y="2016125"/>
                </a:lnTo>
                <a:lnTo>
                  <a:pt x="2347355" y="2011725"/>
                </a:lnTo>
                <a:lnTo>
                  <a:pt x="2399056" y="1998989"/>
                </a:lnTo>
                <a:lnTo>
                  <a:pt x="2447269" y="1978608"/>
                </a:lnTo>
                <a:lnTo>
                  <a:pt x="2491301" y="1951275"/>
                </a:lnTo>
                <a:lnTo>
                  <a:pt x="2530459" y="1917684"/>
                </a:lnTo>
                <a:lnTo>
                  <a:pt x="2564050" y="1878526"/>
                </a:lnTo>
                <a:lnTo>
                  <a:pt x="2591383" y="1834494"/>
                </a:lnTo>
                <a:lnTo>
                  <a:pt x="2611764" y="1786281"/>
                </a:lnTo>
                <a:lnTo>
                  <a:pt x="2624500" y="1734580"/>
                </a:lnTo>
                <a:lnTo>
                  <a:pt x="2628900" y="1680083"/>
                </a:lnTo>
                <a:lnTo>
                  <a:pt x="2628900" y="335915"/>
                </a:lnTo>
                <a:lnTo>
                  <a:pt x="2624500" y="281421"/>
                </a:lnTo>
                <a:lnTo>
                  <a:pt x="2611764" y="229729"/>
                </a:lnTo>
                <a:lnTo>
                  <a:pt x="2591383" y="181531"/>
                </a:lnTo>
                <a:lnTo>
                  <a:pt x="2564050" y="137516"/>
                </a:lnTo>
                <a:lnTo>
                  <a:pt x="2530459" y="98377"/>
                </a:lnTo>
                <a:lnTo>
                  <a:pt x="2491301" y="64804"/>
                </a:lnTo>
                <a:lnTo>
                  <a:pt x="2447269" y="37489"/>
                </a:lnTo>
                <a:lnTo>
                  <a:pt x="2399056" y="17122"/>
                </a:lnTo>
                <a:lnTo>
                  <a:pt x="2347355" y="4395"/>
                </a:lnTo>
                <a:lnTo>
                  <a:pt x="2292857" y="0"/>
                </a:lnTo>
                <a:lnTo>
                  <a:pt x="336041" y="0"/>
                </a:lnTo>
                <a:lnTo>
                  <a:pt x="281544" y="4395"/>
                </a:lnTo>
                <a:lnTo>
                  <a:pt x="229843" y="17122"/>
                </a:lnTo>
                <a:lnTo>
                  <a:pt x="181630" y="37489"/>
                </a:lnTo>
                <a:lnTo>
                  <a:pt x="137598" y="64804"/>
                </a:lnTo>
                <a:lnTo>
                  <a:pt x="98440" y="98377"/>
                </a:lnTo>
                <a:lnTo>
                  <a:pt x="64849" y="137516"/>
                </a:lnTo>
                <a:lnTo>
                  <a:pt x="37516" y="181531"/>
                </a:lnTo>
                <a:lnTo>
                  <a:pt x="17135" y="229729"/>
                </a:lnTo>
                <a:lnTo>
                  <a:pt x="4399" y="281421"/>
                </a:lnTo>
                <a:lnTo>
                  <a:pt x="0" y="33591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3800" y="3487801"/>
            <a:ext cx="2628900" cy="2016125"/>
          </a:xfrm>
          <a:custGeom>
            <a:avLst/>
            <a:gdLst/>
            <a:ahLst/>
            <a:cxnLst/>
            <a:rect l="l" t="t" r="r" b="b"/>
            <a:pathLst>
              <a:path w="2628900" h="2016125">
                <a:moveTo>
                  <a:pt x="0" y="335915"/>
                </a:moveTo>
                <a:lnTo>
                  <a:pt x="4399" y="281421"/>
                </a:lnTo>
                <a:lnTo>
                  <a:pt x="17135" y="229729"/>
                </a:lnTo>
                <a:lnTo>
                  <a:pt x="37516" y="181531"/>
                </a:lnTo>
                <a:lnTo>
                  <a:pt x="64849" y="137516"/>
                </a:lnTo>
                <a:lnTo>
                  <a:pt x="98440" y="98377"/>
                </a:lnTo>
                <a:lnTo>
                  <a:pt x="137598" y="64804"/>
                </a:lnTo>
                <a:lnTo>
                  <a:pt x="181630" y="37489"/>
                </a:lnTo>
                <a:lnTo>
                  <a:pt x="229843" y="17122"/>
                </a:lnTo>
                <a:lnTo>
                  <a:pt x="281544" y="4395"/>
                </a:lnTo>
                <a:lnTo>
                  <a:pt x="336041" y="0"/>
                </a:lnTo>
                <a:lnTo>
                  <a:pt x="2292857" y="0"/>
                </a:lnTo>
                <a:lnTo>
                  <a:pt x="2347355" y="4395"/>
                </a:lnTo>
                <a:lnTo>
                  <a:pt x="2399056" y="17122"/>
                </a:lnTo>
                <a:lnTo>
                  <a:pt x="2447269" y="37489"/>
                </a:lnTo>
                <a:lnTo>
                  <a:pt x="2491301" y="64804"/>
                </a:lnTo>
                <a:lnTo>
                  <a:pt x="2530459" y="98377"/>
                </a:lnTo>
                <a:lnTo>
                  <a:pt x="2564050" y="137516"/>
                </a:lnTo>
                <a:lnTo>
                  <a:pt x="2591383" y="181531"/>
                </a:lnTo>
                <a:lnTo>
                  <a:pt x="2611764" y="229729"/>
                </a:lnTo>
                <a:lnTo>
                  <a:pt x="2624500" y="281421"/>
                </a:lnTo>
                <a:lnTo>
                  <a:pt x="2628900" y="335915"/>
                </a:lnTo>
                <a:lnTo>
                  <a:pt x="2628900" y="1680083"/>
                </a:lnTo>
                <a:lnTo>
                  <a:pt x="2624500" y="1734580"/>
                </a:lnTo>
                <a:lnTo>
                  <a:pt x="2611764" y="1786281"/>
                </a:lnTo>
                <a:lnTo>
                  <a:pt x="2591383" y="1834494"/>
                </a:lnTo>
                <a:lnTo>
                  <a:pt x="2564050" y="1878526"/>
                </a:lnTo>
                <a:lnTo>
                  <a:pt x="2530459" y="1917684"/>
                </a:lnTo>
                <a:lnTo>
                  <a:pt x="2491301" y="1951275"/>
                </a:lnTo>
                <a:lnTo>
                  <a:pt x="2447269" y="1978608"/>
                </a:lnTo>
                <a:lnTo>
                  <a:pt x="2399056" y="1998989"/>
                </a:lnTo>
                <a:lnTo>
                  <a:pt x="2347355" y="2011725"/>
                </a:lnTo>
                <a:lnTo>
                  <a:pt x="2292857" y="2016125"/>
                </a:lnTo>
                <a:lnTo>
                  <a:pt x="336041" y="2016125"/>
                </a:lnTo>
                <a:lnTo>
                  <a:pt x="281544" y="2011725"/>
                </a:lnTo>
                <a:lnTo>
                  <a:pt x="229843" y="1998989"/>
                </a:lnTo>
                <a:lnTo>
                  <a:pt x="181630" y="1978608"/>
                </a:lnTo>
                <a:lnTo>
                  <a:pt x="137598" y="1951275"/>
                </a:lnTo>
                <a:lnTo>
                  <a:pt x="98440" y="1917684"/>
                </a:lnTo>
                <a:lnTo>
                  <a:pt x="64849" y="1878526"/>
                </a:lnTo>
                <a:lnTo>
                  <a:pt x="37516" y="1834494"/>
                </a:lnTo>
                <a:lnTo>
                  <a:pt x="17135" y="1786281"/>
                </a:lnTo>
                <a:lnTo>
                  <a:pt x="4399" y="1734580"/>
                </a:lnTo>
                <a:lnTo>
                  <a:pt x="0" y="1680083"/>
                </a:lnTo>
                <a:lnTo>
                  <a:pt x="0" y="335915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592" y="198251"/>
            <a:ext cx="7493408" cy="85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84" marR="53309">
              <a:lnSpc>
                <a:spcPts val="3000"/>
              </a:lnSpc>
              <a:spcBef>
                <a:spcPts val="150"/>
              </a:spcBef>
            </a:pPr>
            <a:r>
              <a:rPr sz="2400" b="1" spc="0" dirty="0" err="1" smtClean="0">
                <a:latin typeface="Verdana"/>
                <a:cs typeface="Verdana"/>
              </a:rPr>
              <a:t>Pé</a:t>
            </a:r>
            <a:r>
              <a:rPr sz="2400" b="1" spc="4" dirty="0" err="1" smtClean="0">
                <a:latin typeface="Verdana"/>
                <a:cs typeface="Verdana"/>
              </a:rPr>
              <a:t>l</a:t>
            </a:r>
            <a:r>
              <a:rPr sz="2400" b="1" spc="0" dirty="0" err="1" smtClean="0">
                <a:latin typeface="Verdana"/>
                <a:cs typeface="Verdana"/>
              </a:rPr>
              <a:t>dák</a:t>
            </a:r>
            <a:r>
              <a:rPr sz="2400" b="1" spc="-90" dirty="0" smtClean="0">
                <a:latin typeface="Verdana"/>
                <a:cs typeface="Verdana"/>
              </a:rPr>
              <a:t> </a:t>
            </a:r>
            <a:r>
              <a:rPr sz="2400" b="1" spc="0" dirty="0" err="1" smtClean="0">
                <a:latin typeface="Verdana"/>
                <a:cs typeface="Verdana"/>
              </a:rPr>
              <a:t>az</a:t>
            </a:r>
            <a:r>
              <a:rPr lang="hu-HU" sz="2400" b="1" spc="0" dirty="0" smtClean="0">
                <a:latin typeface="Verdana"/>
                <a:cs typeface="Verdana"/>
              </a:rPr>
              <a:t> </a:t>
            </a:r>
            <a:r>
              <a:rPr lang="hu-HU" sz="2400" b="1" spc="14" dirty="0" smtClean="0">
                <a:latin typeface="Verdana"/>
                <a:cs typeface="Verdana"/>
              </a:rPr>
              <a:t>e</a:t>
            </a:r>
            <a:r>
              <a:rPr lang="hu-HU" sz="2400" b="1" spc="0" dirty="0" smtClean="0">
                <a:latin typeface="Verdana"/>
                <a:cs typeface="Verdana"/>
              </a:rPr>
              <a:t>-portfólió </a:t>
            </a:r>
            <a:r>
              <a:rPr lang="hu-HU" sz="3200" b="1" spc="0" baseline="-1959" dirty="0" smtClean="0">
                <a:latin typeface="Verdana"/>
                <a:cs typeface="Verdana"/>
              </a:rPr>
              <a:t>szabadon</a:t>
            </a:r>
            <a:endParaRPr lang="hu-HU" sz="3200" dirty="0" smtClean="0">
              <a:latin typeface="Verdana"/>
              <a:cs typeface="Verdana"/>
            </a:endParaRPr>
          </a:p>
          <a:p>
            <a:pPr marL="12700">
              <a:lnSpc>
                <a:spcPts val="3360"/>
              </a:lnSpc>
              <a:spcBef>
                <a:spcPts val="18"/>
              </a:spcBef>
            </a:pPr>
            <a:r>
              <a:rPr lang="hu-HU" sz="3200" b="1" spc="0" baseline="-1959" dirty="0" smtClean="0">
                <a:latin typeface="Verdana"/>
                <a:cs typeface="Verdana"/>
              </a:rPr>
              <a:t>válasz</a:t>
            </a:r>
            <a:r>
              <a:rPr lang="hu-HU" sz="3200" b="1" spc="-9" baseline="-1959" dirty="0" smtClean="0">
                <a:latin typeface="Verdana"/>
                <a:cs typeface="Verdana"/>
              </a:rPr>
              <a:t>t</a:t>
            </a:r>
            <a:r>
              <a:rPr lang="hu-HU" sz="3200" b="1" spc="0" baseline="-1959" dirty="0" smtClean="0">
                <a:latin typeface="Verdana"/>
                <a:cs typeface="Verdana"/>
              </a:rPr>
              <a:t>ható</a:t>
            </a:r>
            <a:r>
              <a:rPr lang="hu-HU" sz="3200" b="1" spc="59" baseline="-1959" dirty="0" smtClean="0">
                <a:latin typeface="Verdana"/>
                <a:cs typeface="Verdana"/>
              </a:rPr>
              <a:t> </a:t>
            </a:r>
            <a:r>
              <a:rPr lang="hu-HU" sz="3200" b="1" spc="0" baseline="-1959" dirty="0" smtClean="0">
                <a:latin typeface="Verdana"/>
                <a:cs typeface="Verdana"/>
              </a:rPr>
              <a:t>ele</a:t>
            </a:r>
            <a:r>
              <a:rPr lang="hu-HU" sz="3200" b="1" spc="9" baseline="-1959" dirty="0" smtClean="0">
                <a:latin typeface="Verdana"/>
                <a:cs typeface="Verdana"/>
              </a:rPr>
              <a:t>m</a:t>
            </a:r>
            <a:r>
              <a:rPr lang="hu-HU" sz="3200" b="1" spc="0" baseline="-1959" dirty="0" smtClean="0">
                <a:latin typeface="Verdana"/>
                <a:cs typeface="Verdana"/>
              </a:rPr>
              <a:t>eire min 3, maximum 5</a:t>
            </a:r>
            <a:endParaRPr lang="hu-HU" sz="3200" dirty="0" smtClean="0">
              <a:latin typeface="Verdana"/>
              <a:cs typeface="Verdana"/>
            </a:endParaRPr>
          </a:p>
          <a:p>
            <a:pPr marL="12700">
              <a:lnSpc>
                <a:spcPts val="3000"/>
              </a:lnSpc>
              <a:spcBef>
                <a:spcPts val="150"/>
              </a:spcBef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602" y="198251"/>
            <a:ext cx="6091999" cy="80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84" marR="53309">
              <a:lnSpc>
                <a:spcPts val="3000"/>
              </a:lnSpc>
              <a:spcBef>
                <a:spcPts val="150"/>
              </a:spcBef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714" y="2115337"/>
            <a:ext cx="2358948" cy="885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516" marR="511395" algn="ctr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latin typeface="Calibri"/>
                <a:cs typeface="Calibri"/>
              </a:rPr>
              <a:t>P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oje</a:t>
            </a:r>
            <a:r>
              <a:rPr sz="2700" spc="-14" baseline="3034" dirty="0" smtClean="0">
                <a:latin typeface="Calibri"/>
                <a:cs typeface="Calibri"/>
              </a:rPr>
              <a:t>k</a:t>
            </a:r>
            <a:r>
              <a:rPr sz="2700" spc="-25" baseline="3034" dirty="0" smtClean="0">
                <a:latin typeface="Calibri"/>
                <a:cs typeface="Calibri"/>
              </a:rPr>
              <a:t>tt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v és</a:t>
            </a:r>
            <a:endParaRPr sz="1800">
              <a:latin typeface="Calibri"/>
              <a:cs typeface="Calibri"/>
            </a:endParaRPr>
          </a:p>
          <a:p>
            <a:pPr indent="-152" algn="ctr">
              <a:lnSpc>
                <a:spcPct val="113425"/>
              </a:lnSpc>
              <a:spcBef>
                <a:spcPts val="469"/>
              </a:spcBef>
            </a:pPr>
            <a:r>
              <a:rPr sz="1800" spc="0" dirty="0" smtClean="0">
                <a:latin typeface="Calibri"/>
                <a:cs typeface="Calibri"/>
              </a:rPr>
              <a:t>me</a:t>
            </a:r>
            <a:r>
              <a:rPr sz="1800" spc="4" dirty="0" smtClean="0">
                <a:latin typeface="Calibri"/>
                <a:cs typeface="Calibri"/>
              </a:rPr>
              <a:t>g</a:t>
            </a:r>
            <a:r>
              <a:rPr sz="1800" spc="-1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alós</a:t>
            </a:r>
            <a:r>
              <a:rPr sz="1800" spc="-4" dirty="0" smtClean="0">
                <a:latin typeface="Calibri"/>
                <a:cs typeface="Calibri"/>
              </a:rPr>
              <a:t>í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án</a:t>
            </a:r>
            <a:r>
              <a:rPr sz="1800" spc="4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k do</a:t>
            </a:r>
            <a:r>
              <a:rPr sz="1800" spc="-25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um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tumai, 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fl</a:t>
            </a:r>
            <a:r>
              <a:rPr sz="1800" spc="-2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xi</a:t>
            </a:r>
            <a:r>
              <a:rPr sz="1800" spc="-4" dirty="0" smtClean="0">
                <a:latin typeface="Calibri"/>
                <a:cs typeface="Calibri"/>
              </a:rPr>
              <a:t>ó</a:t>
            </a:r>
            <a:r>
              <a:rPr sz="1800" spc="0" dirty="0" smtClean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327" y="2263648"/>
            <a:ext cx="1757502" cy="569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993" marR="214401" algn="ctr">
              <a:lnSpc>
                <a:spcPts val="1935"/>
              </a:lnSpc>
              <a:spcBef>
                <a:spcPts val="96"/>
              </a:spcBef>
            </a:pPr>
            <a:r>
              <a:rPr sz="2700" spc="-14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anó</a:t>
            </a:r>
            <a:r>
              <a:rPr sz="2700" spc="-3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án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k</a:t>
            </a:r>
            <a:r>
              <a:rPr sz="2700" spc="-9" baseline="3034" dirty="0" smtClean="0">
                <a:latin typeface="Calibri"/>
                <a:cs typeface="Calibri"/>
              </a:rPr>
              <a:t>í</a:t>
            </a:r>
            <a:r>
              <a:rPr sz="2700" spc="0" baseline="3034" dirty="0" smtClean="0">
                <a:latin typeface="Calibri"/>
                <a:cs typeface="Calibri"/>
              </a:rPr>
              <a:t>vüli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1725"/>
              </a:lnSpc>
              <a:spcBef>
                <a:spcPts val="188"/>
              </a:spcBef>
            </a:pP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-25" dirty="0" smtClean="0">
                <a:latin typeface="Calibri"/>
                <a:cs typeface="Calibri"/>
              </a:rPr>
              <a:t>ö</a:t>
            </a:r>
            <a:r>
              <a:rPr sz="1800" spc="-39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ös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og</a:t>
            </a:r>
            <a:r>
              <a:rPr sz="1800" spc="-3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5873" y="2281936"/>
            <a:ext cx="2066798" cy="569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275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O</a:t>
            </a:r>
            <a:r>
              <a:rPr sz="2700" spc="-9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z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ál</a:t>
            </a:r>
            <a:r>
              <a:rPr sz="2700" spc="4" baseline="3034" dirty="0" smtClean="0">
                <a:latin typeface="Calibri"/>
                <a:cs typeface="Calibri"/>
              </a:rPr>
              <a:t>y</a:t>
            </a:r>
            <a:r>
              <a:rPr sz="2700" spc="-29" baseline="3034" dirty="0" smtClean="0">
                <a:latin typeface="Calibri"/>
                <a:cs typeface="Calibri"/>
              </a:rPr>
              <a:t>f</a:t>
            </a:r>
            <a:r>
              <a:rPr sz="2700" spc="0" baseline="3034" dirty="0" smtClean="0">
                <a:latin typeface="Calibri"/>
                <a:cs typeface="Calibri"/>
              </a:rPr>
              <a:t>őnöki</a:t>
            </a:r>
            <a:r>
              <a:rPr sz="2700" spc="-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4" baseline="3034" dirty="0" smtClean="0">
                <a:latin typeface="Calibri"/>
                <a:cs typeface="Calibri"/>
              </a:rPr>
              <a:t>u</a:t>
            </a:r>
            <a:r>
              <a:rPr sz="2700" spc="0" baseline="3034" dirty="0" smtClean="0">
                <a:latin typeface="Calibri"/>
                <a:cs typeface="Calibri"/>
              </a:rPr>
              <a:t>n</a:t>
            </a:r>
            <a:r>
              <a:rPr sz="2700" spc="-34" baseline="3034" dirty="0" smtClean="0">
                <a:latin typeface="Calibri"/>
                <a:cs typeface="Calibri"/>
              </a:rPr>
              <a:t>k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88"/>
              </a:spcBef>
            </a:pPr>
            <a:r>
              <a:rPr sz="1800" spc="0" dirty="0" smtClean="0">
                <a:latin typeface="Calibri"/>
                <a:cs typeface="Calibri"/>
              </a:rPr>
              <a:t>b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mu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a, 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fl</a:t>
            </a:r>
            <a:r>
              <a:rPr sz="1800" spc="-2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xi</a:t>
            </a:r>
            <a:r>
              <a:rPr sz="1800" spc="-4" dirty="0" smtClean="0">
                <a:latin typeface="Calibri"/>
                <a:cs typeface="Calibri"/>
              </a:rPr>
              <a:t>ó</a:t>
            </a:r>
            <a:r>
              <a:rPr sz="1800" spc="0" dirty="0" smtClean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1695" y="3759987"/>
            <a:ext cx="2359405" cy="151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652" marR="74903"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A </a:t>
            </a:r>
            <a:r>
              <a:rPr sz="2700" spc="-4" baseline="3034" dirty="0" smtClean="0">
                <a:latin typeface="Calibri"/>
                <a:cs typeface="Calibri"/>
              </a:rPr>
              <a:t>s</a:t>
            </a:r>
            <a:r>
              <a:rPr sz="2700" spc="-29" baseline="3034" dirty="0" smtClean="0">
                <a:latin typeface="Calibri"/>
                <a:cs typeface="Calibri"/>
              </a:rPr>
              <a:t>z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14" baseline="3034" dirty="0" smtClean="0">
                <a:latin typeface="Calibri"/>
                <a:cs typeface="Calibri"/>
              </a:rPr>
              <a:t>k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gy</a:t>
            </a:r>
            <a:r>
              <a:rPr sz="2700" spc="-9" baseline="3034" dirty="0" smtClean="0">
                <a:latin typeface="Calibri"/>
                <a:cs typeface="Calibri"/>
              </a:rPr>
              <a:t> 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aní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ásá</a:t>
            </a:r>
            <a:r>
              <a:rPr sz="2700" spc="4" baseline="3034" dirty="0" smtClean="0">
                <a:latin typeface="Calibri"/>
                <a:cs typeface="Calibri"/>
              </a:rPr>
              <a:t>h</a:t>
            </a:r>
            <a:r>
              <a:rPr sz="2700" spc="-25" baseline="3034" dirty="0" smtClean="0">
                <a:latin typeface="Calibri"/>
                <a:cs typeface="Calibri"/>
              </a:rPr>
              <a:t>o</a:t>
            </a:r>
            <a:r>
              <a:rPr sz="2700" spc="0" baseline="3034" dirty="0" smtClean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indent="0" algn="ctr">
              <a:lnSpc>
                <a:spcPts val="2480"/>
              </a:lnSpc>
              <a:spcBef>
                <a:spcPts val="42"/>
              </a:spcBef>
            </a:pPr>
            <a:r>
              <a:rPr sz="1800" spc="-39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apcsolód</a:t>
            </a:r>
            <a:r>
              <a:rPr sz="1800" spc="-39" dirty="0" smtClean="0">
                <a:latin typeface="Calibri"/>
                <a:cs typeface="Calibri"/>
              </a:rPr>
              <a:t>ó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</a:t>
            </a:r>
            <a:r>
              <a:rPr sz="1800" spc="4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4" dirty="0" smtClean="0">
                <a:latin typeface="Calibri"/>
                <a:cs typeface="Calibri"/>
              </a:rPr>
              <a:t>d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óg</a:t>
            </a:r>
            <a:r>
              <a:rPr sz="1800" spc="4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s ál</a:t>
            </a:r>
            <a:r>
              <a:rPr sz="1800" spc="-2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os</a:t>
            </a:r>
            <a:r>
              <a:rPr sz="1800" spc="4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ak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ar</a:t>
            </a:r>
            <a:r>
              <a:rPr sz="1800" spc="-19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9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</a:t>
            </a:r>
            <a:r>
              <a:rPr sz="1800" spc="-44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ok</a:t>
            </a:r>
            <a:r>
              <a:rPr sz="1800" spc="-14" dirty="0" smtClean="0">
                <a:latin typeface="Calibri"/>
                <a:cs typeface="Calibri"/>
              </a:rPr>
              <a:t> </a:t>
            </a:r>
            <a:r>
              <a:rPr sz="1800" spc="-44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elso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a, ér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-59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elé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aj</a:t>
            </a:r>
            <a:r>
              <a:rPr sz="1800" spc="4" dirty="0" smtClean="0">
                <a:latin typeface="Calibri"/>
                <a:cs typeface="Calibri"/>
              </a:rPr>
              <a:t>á</a:t>
            </a:r>
            <a:r>
              <a:rPr sz="1800" spc="0" dirty="0" smtClean="0">
                <a:latin typeface="Calibri"/>
                <a:cs typeface="Calibri"/>
              </a:rPr>
              <a:t>nlás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90236" y="3917823"/>
            <a:ext cx="2267965" cy="1200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Se</a:t>
            </a:r>
            <a:r>
              <a:rPr sz="2700" spc="4" baseline="3034" dirty="0" smtClean="0">
                <a:latin typeface="Calibri"/>
                <a:cs typeface="Calibri"/>
              </a:rPr>
              <a:t>g</a:t>
            </a:r>
            <a:r>
              <a:rPr sz="2700" spc="-4" baseline="3034" dirty="0" smtClean="0">
                <a:latin typeface="Calibri"/>
                <a:cs typeface="Calibri"/>
              </a:rPr>
              <a:t>í</a:t>
            </a:r>
            <a:r>
              <a:rPr sz="2700" spc="0" baseline="3034" dirty="0" smtClean="0">
                <a:latin typeface="Calibri"/>
                <a:cs typeface="Calibri"/>
              </a:rPr>
              <a:t>tsé</a:t>
            </a:r>
            <a:r>
              <a:rPr sz="2700" spc="4" baseline="3034" dirty="0" smtClean="0">
                <a:latin typeface="Calibri"/>
                <a:cs typeface="Calibri"/>
              </a:rPr>
              <a:t>g</a:t>
            </a:r>
            <a:r>
              <a:rPr sz="2700" spc="-2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e, 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ámo</a:t>
            </a:r>
            <a:r>
              <a:rPr sz="2700" spc="-29" baseline="3034" dirty="0" smtClean="0">
                <a:latin typeface="Calibri"/>
                <a:cs typeface="Calibri"/>
              </a:rPr>
              <a:t>g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-3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R="2743" indent="914" algn="ctr">
              <a:lnSpc>
                <a:spcPts val="2197"/>
              </a:lnSpc>
              <a:spcBef>
                <a:spcPts val="188"/>
              </a:spcBef>
            </a:pPr>
            <a:r>
              <a:rPr sz="1800" spc="-4" dirty="0" smtClean="0">
                <a:latin typeface="Calibri"/>
                <a:cs typeface="Calibri"/>
              </a:rPr>
              <a:t>s</a:t>
            </a:r>
            <a:r>
              <a:rPr sz="1800" spc="-39" dirty="0" smtClean="0">
                <a:latin typeface="Calibri"/>
                <a:cs typeface="Calibri"/>
              </a:rPr>
              <a:t>z</a:t>
            </a:r>
            <a:r>
              <a:rPr sz="1800" spc="0" dirty="0" smtClean="0">
                <a:latin typeface="Calibri"/>
                <a:cs typeface="Calibri"/>
              </a:rPr>
              <a:t>oru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ó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anít</a:t>
            </a:r>
            <a:r>
              <a:rPr sz="1800" spc="-25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á</a:t>
            </a:r>
            <a:r>
              <a:rPr sz="1800" spc="-29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ok, </a:t>
            </a:r>
            <a:endParaRPr sz="1800">
              <a:latin typeface="Calibri"/>
              <a:cs typeface="Calibri"/>
            </a:endParaRPr>
          </a:p>
          <a:p>
            <a:pPr marR="2743" algn="ctr">
              <a:lnSpc>
                <a:spcPts val="2197"/>
              </a:lnSpc>
              <a:spcBef>
                <a:spcPts val="290"/>
              </a:spcBef>
            </a:pPr>
            <a:r>
              <a:rPr sz="1800" spc="-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ádok </a:t>
            </a:r>
            <a:r>
              <a:rPr sz="1800" spc="4" dirty="0" smtClean="0">
                <a:latin typeface="Calibri"/>
                <a:cs typeface="Calibri"/>
              </a:rPr>
              <a:t>é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64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é</a:t>
            </a:r>
            <a:r>
              <a:rPr sz="1800" spc="4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en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744855" marR="755218" algn="ctr">
              <a:lnSpc>
                <a:spcPts val="2195"/>
              </a:lnSpc>
              <a:spcBef>
                <a:spcPts val="399"/>
              </a:spcBef>
            </a:pP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é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é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ek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32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4572" y="1772412"/>
            <a:ext cx="9148572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74370" y="476878"/>
            <a:ext cx="273366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Fok</a:t>
            </a:r>
            <a:r>
              <a:rPr sz="3600" b="1" spc="-9" dirty="0" smtClean="0">
                <a:latin typeface="Verdana"/>
                <a:cs typeface="Verdana"/>
              </a:rPr>
              <a:t>o</a:t>
            </a:r>
            <a:r>
              <a:rPr sz="3600" b="1" spc="0" dirty="0" smtClean="0">
                <a:latin typeface="Verdana"/>
                <a:cs typeface="Verdana"/>
              </a:rPr>
              <a:t>zatok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128471" y="919210"/>
            <a:ext cx="7206558" cy="1362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8397" marR="47619">
              <a:lnSpc>
                <a:spcPts val="4230"/>
              </a:lnSpc>
              <a:spcBef>
                <a:spcPts val="211"/>
              </a:spcBef>
            </a:pP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Gyakorlati</a:t>
            </a:r>
            <a:r>
              <a:rPr sz="4000" spc="-64" dirty="0" smtClean="0">
                <a:solidFill>
                  <a:srgbClr val="C22DA3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problém</a:t>
            </a:r>
            <a:r>
              <a:rPr sz="4000" spc="14" dirty="0" smtClean="0">
                <a:solidFill>
                  <a:srgbClr val="C22DA3"/>
                </a:solidFill>
                <a:latin typeface="Trebuchet MS"/>
                <a:cs typeface="Trebuchet MS"/>
              </a:rPr>
              <a:t>á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k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94685"/>
              </a:lnSpc>
              <a:spcBef>
                <a:spcPts val="1368"/>
              </a:spcBef>
            </a:pP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9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r>
              <a:rPr sz="2200" spc="-1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g</a:t>
            </a:r>
            <a:r>
              <a:rPr sz="2200" spc="-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sabb</a:t>
            </a:r>
            <a:r>
              <a:rPr sz="2200" spc="-14" dirty="0" smtClean="0">
                <a:latin typeface="Georgia"/>
                <a:cs typeface="Georgia"/>
              </a:rPr>
              <a:t> </a:t>
            </a:r>
            <a:r>
              <a:rPr sz="2200" spc="4" dirty="0" smtClean="0">
                <a:latin typeface="Georgia"/>
                <a:cs typeface="Georgia"/>
              </a:rPr>
              <a:t>ó</a:t>
            </a:r>
            <a:r>
              <a:rPr sz="2200" spc="0" dirty="0" smtClean="0">
                <a:latin typeface="Georgia"/>
                <a:cs typeface="Georgia"/>
              </a:rPr>
              <a:t>rasz</a:t>
            </a:r>
            <a:r>
              <a:rPr sz="2200" spc="-4" dirty="0" smtClean="0">
                <a:latin typeface="Georgia"/>
                <a:cs typeface="Georgia"/>
              </a:rPr>
              <a:t>á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r>
              <a:rPr sz="2200" spc="4" dirty="0" smtClean="0">
                <a:latin typeface="Georgia"/>
                <a:cs typeface="Georgia"/>
              </a:rPr>
              <a:t>b</a:t>
            </a:r>
            <a:r>
              <a:rPr sz="2200" spc="-9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n</a:t>
            </a:r>
            <a:r>
              <a:rPr sz="2200" spc="-3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ta</a:t>
            </a:r>
            <a:r>
              <a:rPr sz="2200" spc="-14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ít</a:t>
            </a:r>
            <a:r>
              <a:rPr sz="2200" spc="9" dirty="0" smtClean="0">
                <a:latin typeface="Georgia"/>
                <a:cs typeface="Georgia"/>
              </a:rPr>
              <a:t>o</a:t>
            </a:r>
            <a:r>
              <a:rPr sz="2200" spc="0" dirty="0" smtClean="0">
                <a:latin typeface="Georgia"/>
                <a:cs typeface="Georgia"/>
              </a:rPr>
              <a:t>tt</a:t>
            </a:r>
            <a:r>
              <a:rPr sz="2200" spc="-1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tárgy</a:t>
            </a:r>
            <a:r>
              <a:rPr sz="2200" spc="4" dirty="0" smtClean="0">
                <a:latin typeface="Georgia"/>
                <a:cs typeface="Georgia"/>
              </a:rPr>
              <a:t>bó</a:t>
            </a:r>
            <a:r>
              <a:rPr sz="2200" spc="0" dirty="0" smtClean="0">
                <a:latin typeface="Georgia"/>
                <a:cs typeface="Georgia"/>
              </a:rPr>
              <a:t>l</a:t>
            </a:r>
            <a:r>
              <a:rPr sz="2200" spc="-3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kel</a:t>
            </a:r>
            <a:r>
              <a:rPr sz="2200" spc="0" dirty="0" smtClean="0">
                <a:latin typeface="Georgia"/>
                <a:cs typeface="Georgia"/>
              </a:rPr>
              <a:t>l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m</a:t>
            </a:r>
            <a:r>
              <a:rPr sz="2200" spc="0" dirty="0" smtClean="0">
                <a:latin typeface="Georgia"/>
                <a:cs typeface="Georgia"/>
              </a:rPr>
              <a:t>i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4" dirty="0" smtClean="0">
                <a:latin typeface="Georgia"/>
                <a:cs typeface="Georgia"/>
              </a:rPr>
              <a:t>ő</a:t>
            </a:r>
            <a:r>
              <a:rPr sz="2200" spc="0" dirty="0" smtClean="0">
                <a:latin typeface="Georgia"/>
                <a:cs typeface="Georgia"/>
              </a:rPr>
              <a:t>sí</a:t>
            </a:r>
            <a:r>
              <a:rPr sz="2200" spc="9" dirty="0" smtClean="0">
                <a:latin typeface="Georgia"/>
                <a:cs typeface="Georgia"/>
              </a:rPr>
              <a:t>t</a:t>
            </a:r>
            <a:r>
              <a:rPr sz="2200" spc="-9" dirty="0" smtClean="0">
                <a:latin typeface="Georgia"/>
                <a:cs typeface="Georgia"/>
              </a:rPr>
              <a:t>é</a:t>
            </a:r>
            <a:r>
              <a:rPr sz="2200" spc="0" dirty="0" smtClean="0">
                <a:latin typeface="Georgia"/>
                <a:cs typeface="Georgia"/>
              </a:rPr>
              <a:t>s</a:t>
            </a:r>
            <a:r>
              <a:rPr sz="2200" spc="9" dirty="0" smtClean="0">
                <a:latin typeface="Georgia"/>
                <a:cs typeface="Georgia"/>
              </a:rPr>
              <a:t>r</a:t>
            </a:r>
            <a:r>
              <a:rPr sz="2200" spc="0" dirty="0" smtClean="0">
                <a:latin typeface="Georgia"/>
                <a:cs typeface="Georgia"/>
              </a:rPr>
              <a:t>e</a:t>
            </a:r>
            <a:endParaRPr sz="2200" dirty="0">
              <a:latin typeface="Georgia"/>
              <a:cs typeface="Georgia"/>
            </a:endParaRPr>
          </a:p>
          <a:p>
            <a:pPr marL="12700" marR="47619">
              <a:lnSpc>
                <a:spcPts val="2375"/>
              </a:lnSpc>
              <a:spcBef>
                <a:spcPts val="118"/>
              </a:spcBef>
            </a:pPr>
            <a:r>
              <a:rPr sz="2200" spc="0" dirty="0" smtClean="0">
                <a:latin typeface="Georgia"/>
                <a:cs typeface="Georgia"/>
              </a:rPr>
              <a:t>j</a:t>
            </a:r>
            <a:r>
              <a:rPr sz="2200" spc="-4" dirty="0" smtClean="0">
                <a:latin typeface="Georgia"/>
                <a:cs typeface="Georgia"/>
              </a:rPr>
              <a:t>el</a:t>
            </a:r>
            <a:r>
              <a:rPr sz="2200" spc="-9" dirty="0" smtClean="0">
                <a:latin typeface="Georgia"/>
                <a:cs typeface="Georgia"/>
              </a:rPr>
              <a:t>en</a:t>
            </a:r>
            <a:r>
              <a:rPr sz="2200" spc="0" dirty="0" smtClean="0">
                <a:latin typeface="Georgia"/>
                <a:cs typeface="Georgia"/>
              </a:rPr>
              <a:t>tk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zni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439" y="1673999"/>
            <a:ext cx="17783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DE6C36"/>
                </a:solidFill>
                <a:latin typeface="Georgia"/>
                <a:cs typeface="Georgia"/>
              </a:rPr>
              <a:t>•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4191" y="2315136"/>
            <a:ext cx="153057" cy="278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1130" y="2315136"/>
            <a:ext cx="6979664" cy="552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és</a:t>
            </a:r>
            <a:r>
              <a:rPr sz="2000" spc="-18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</a:t>
            </a:r>
            <a:r>
              <a:rPr sz="2000" spc="-14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ől</a:t>
            </a:r>
            <a:r>
              <a:rPr sz="2000" spc="1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</a:t>
            </a:r>
            <a:r>
              <a:rPr sz="2000" spc="14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ár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g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y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ól</a:t>
            </a:r>
            <a:r>
              <a:rPr sz="2000" spc="-42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14" dirty="0" smtClean="0">
                <a:solidFill>
                  <a:srgbClr val="AC66BA"/>
                </a:solidFill>
                <a:latin typeface="Georgia"/>
                <a:cs typeface="Georgia"/>
              </a:rPr>
              <a:t>k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ell</a:t>
            </a:r>
            <a:r>
              <a:rPr sz="2000" spc="-6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n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y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ú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j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ani</a:t>
            </a:r>
            <a:r>
              <a:rPr sz="2000" spc="-28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az</a:t>
            </a:r>
            <a:r>
              <a:rPr sz="2000" spc="6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29" dirty="0" smtClean="0">
                <a:solidFill>
                  <a:srgbClr val="AC66BA"/>
                </a:solidFill>
                <a:latin typeface="Georgia"/>
                <a:cs typeface="Georgia"/>
              </a:rPr>
              <a:t>e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-</a:t>
            </a:r>
            <a:r>
              <a:rPr sz="2000" spc="-9" dirty="0" err="1" smtClean="0">
                <a:solidFill>
                  <a:srgbClr val="AC66BA"/>
                </a:solidFill>
                <a:latin typeface="Georgia"/>
                <a:cs typeface="Georgia"/>
              </a:rPr>
              <a:t>p</a:t>
            </a:r>
            <a:r>
              <a:rPr sz="2000" spc="0" dirty="0" err="1" smtClean="0">
                <a:solidFill>
                  <a:srgbClr val="AC66BA"/>
                </a:solidFill>
                <a:latin typeface="Georgia"/>
                <a:cs typeface="Georgia"/>
              </a:rPr>
              <a:t>or</a:t>
            </a:r>
            <a:r>
              <a:rPr sz="2000" spc="9" dirty="0" err="1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err="1" smtClean="0">
                <a:solidFill>
                  <a:srgbClr val="AC66BA"/>
                </a:solidFill>
                <a:latin typeface="Georgia"/>
                <a:cs typeface="Georgia"/>
              </a:rPr>
              <a:t>fó</a:t>
            </a:r>
            <a:r>
              <a:rPr sz="2000" spc="9" dirty="0" err="1" smtClean="0">
                <a:solidFill>
                  <a:srgbClr val="AC66BA"/>
                </a:solidFill>
                <a:latin typeface="Georgia"/>
                <a:cs typeface="Georgia"/>
              </a:rPr>
              <a:t>l</a:t>
            </a:r>
            <a:r>
              <a:rPr sz="2000" spc="-9" dirty="0" err="1" smtClean="0">
                <a:solidFill>
                  <a:srgbClr val="AC66BA"/>
                </a:solidFill>
                <a:latin typeface="Georgia"/>
                <a:cs typeface="Georgia"/>
              </a:rPr>
              <a:t>i</a:t>
            </a:r>
            <a:r>
              <a:rPr sz="2000" spc="0" dirty="0" err="1" smtClean="0">
                <a:solidFill>
                  <a:srgbClr val="AC66BA"/>
                </a:solidFill>
                <a:latin typeface="Georgia"/>
                <a:cs typeface="Georgia"/>
              </a:rPr>
              <a:t>ót</a:t>
            </a:r>
            <a:r>
              <a:rPr sz="2000" spc="-55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i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s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439" y="2902843"/>
            <a:ext cx="177665" cy="305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DE6C36"/>
                </a:solidFill>
                <a:latin typeface="Georgia"/>
                <a:cs typeface="Georgia"/>
              </a:rPr>
              <a:t>•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8471" y="2902843"/>
            <a:ext cx="7128374" cy="2751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latin typeface="Georgia"/>
                <a:cs typeface="Georgia"/>
              </a:rPr>
              <a:t>ideg</a:t>
            </a:r>
            <a:r>
              <a:rPr sz="2200" spc="-14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n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-14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9" dirty="0" smtClean="0">
                <a:latin typeface="Georgia"/>
                <a:cs typeface="Georgia"/>
              </a:rPr>
              <a:t>e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9" dirty="0" smtClean="0">
                <a:latin typeface="Georgia"/>
                <a:cs typeface="Georgia"/>
              </a:rPr>
              <a:t>v</a:t>
            </a:r>
            <a:r>
              <a:rPr sz="2200" spc="-9" dirty="0" smtClean="0">
                <a:latin typeface="Georgia"/>
                <a:cs typeface="Georgia"/>
              </a:rPr>
              <a:t>-</a:t>
            </a:r>
            <a:r>
              <a:rPr sz="2200" spc="0" dirty="0" smtClean="0">
                <a:latin typeface="Georgia"/>
                <a:cs typeface="Georgia"/>
              </a:rPr>
              <a:t>s</a:t>
            </a:r>
            <a:r>
              <a:rPr sz="2200" spc="4" dirty="0" smtClean="0">
                <a:latin typeface="Georgia"/>
                <a:cs typeface="Georgia"/>
              </a:rPr>
              <a:t>z</a:t>
            </a:r>
            <a:r>
              <a:rPr sz="2200" spc="-9" dirty="0" smtClean="0">
                <a:latin typeface="Georgia"/>
                <a:cs typeface="Georgia"/>
              </a:rPr>
              <a:t>a</a:t>
            </a:r>
            <a:r>
              <a:rPr sz="2200" spc="-4" dirty="0" smtClean="0">
                <a:latin typeface="Georgia"/>
                <a:cs typeface="Georgia"/>
              </a:rPr>
              <a:t>k</a:t>
            </a:r>
            <a:r>
              <a:rPr sz="2200" spc="4" dirty="0" smtClean="0">
                <a:latin typeface="Georgia"/>
                <a:cs typeface="Georgia"/>
              </a:rPr>
              <a:t>o</a:t>
            </a:r>
            <a:r>
              <a:rPr sz="2200" spc="0" dirty="0" smtClean="0">
                <a:latin typeface="Georgia"/>
                <a:cs typeface="Georgia"/>
              </a:rPr>
              <a:t>sk</a:t>
            </a:r>
            <a:r>
              <a:rPr sz="2200" spc="-9" dirty="0" smtClean="0">
                <a:latin typeface="Georgia"/>
                <a:cs typeface="Georgia"/>
              </a:rPr>
              <a:t>én</a:t>
            </a:r>
            <a:r>
              <a:rPr sz="2200" spc="0" dirty="0" smtClean="0">
                <a:latin typeface="Georgia"/>
                <a:cs typeface="Georgia"/>
              </a:rPr>
              <a:t>t</a:t>
            </a:r>
            <a:r>
              <a:rPr sz="2200" spc="-9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c</a:t>
            </a:r>
            <a:r>
              <a:rPr sz="2200" spc="-9" dirty="0" smtClean="0">
                <a:latin typeface="Georgia"/>
                <a:cs typeface="Georgia"/>
              </a:rPr>
              <a:t>é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9" dirty="0" smtClean="0">
                <a:latin typeface="Georgia"/>
                <a:cs typeface="Georgia"/>
              </a:rPr>
              <a:t>e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ven</a:t>
            </a:r>
            <a:r>
              <a:rPr sz="2200" spc="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yújt</a:t>
            </a:r>
            <a:r>
              <a:rPr sz="2200" spc="14" dirty="0" smtClean="0">
                <a:latin typeface="Georgia"/>
                <a:cs typeface="Georgia"/>
              </a:rPr>
              <a:t>h</a:t>
            </a:r>
            <a:r>
              <a:rPr sz="2200" spc="-9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t</a:t>
            </a:r>
            <a:r>
              <a:rPr sz="2200" spc="-44" dirty="0" smtClean="0">
                <a:latin typeface="Georgia"/>
                <a:cs typeface="Georgia"/>
              </a:rPr>
              <a:t> </a:t>
            </a:r>
            <a:r>
              <a:rPr sz="2200" spc="9" dirty="0" smtClean="0">
                <a:latin typeface="Georgia"/>
                <a:cs typeface="Georgia"/>
              </a:rPr>
              <a:t>b</a:t>
            </a:r>
            <a:r>
              <a:rPr sz="2200" spc="0" dirty="0" smtClean="0">
                <a:latin typeface="Georgia"/>
                <a:cs typeface="Georgia"/>
              </a:rPr>
              <a:t>e</a:t>
            </a:r>
            <a:r>
              <a:rPr sz="2200" spc="-9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mi</a:t>
            </a:r>
            <a:r>
              <a:rPr sz="2200" spc="-14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den</a:t>
            </a:r>
            <a:endParaRPr sz="2200" dirty="0">
              <a:latin typeface="Georgia"/>
              <a:cs typeface="Georgia"/>
            </a:endParaRPr>
          </a:p>
          <a:p>
            <a:pPr marL="12700" marR="42062">
              <a:lnSpc>
                <a:spcPts val="2380"/>
              </a:lnSpc>
              <a:spcBef>
                <a:spcPts val="0"/>
              </a:spcBef>
            </a:pPr>
            <a:r>
              <a:rPr sz="2200" spc="4" dirty="0" smtClean="0">
                <a:latin typeface="Georgia"/>
                <a:cs typeface="Georgia"/>
              </a:rPr>
              <a:t>o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n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d</a:t>
            </a:r>
            <a:r>
              <a:rPr sz="2200" spc="14" dirty="0" smtClean="0">
                <a:latin typeface="Georgia"/>
                <a:cs typeface="Georgia"/>
              </a:rPr>
              <a:t>o</a:t>
            </a:r>
            <a:r>
              <a:rPr sz="2200" spc="-4" dirty="0" smtClean="0">
                <a:latin typeface="Georgia"/>
                <a:cs typeface="Georgia"/>
              </a:rPr>
              <a:t>k</a:t>
            </a:r>
            <a:r>
              <a:rPr sz="2200" spc="0" dirty="0" smtClean="0">
                <a:latin typeface="Georgia"/>
                <a:cs typeface="Georgia"/>
              </a:rPr>
              <a:t>um</a:t>
            </a:r>
            <a:r>
              <a:rPr sz="2200" spc="-9" dirty="0" smtClean="0">
                <a:latin typeface="Georgia"/>
                <a:cs typeface="Georgia"/>
              </a:rPr>
              <a:t>en</a:t>
            </a:r>
            <a:r>
              <a:rPr sz="2200" spc="0" dirty="0" smtClean="0">
                <a:latin typeface="Georgia"/>
                <a:cs typeface="Georgia"/>
              </a:rPr>
              <a:t>t</a:t>
            </a:r>
            <a:r>
              <a:rPr sz="2200" spc="4" dirty="0" smtClean="0">
                <a:latin typeface="Georgia"/>
                <a:cs typeface="Georgia"/>
              </a:rPr>
              <a:t>u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r>
              <a:rPr sz="2200" spc="4" dirty="0" smtClean="0">
                <a:latin typeface="Georgia"/>
                <a:cs typeface="Georgia"/>
              </a:rPr>
              <a:t>o</a:t>
            </a:r>
            <a:r>
              <a:rPr sz="2200" spc="0" dirty="0" smtClean="0">
                <a:latin typeface="Georgia"/>
                <a:cs typeface="Georgia"/>
              </a:rPr>
              <a:t>t,</a:t>
            </a:r>
            <a:r>
              <a:rPr sz="2200" spc="-5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9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t </a:t>
            </a:r>
            <a:r>
              <a:rPr sz="2200" spc="4" dirty="0" smtClean="0">
                <a:latin typeface="Georgia"/>
                <a:cs typeface="Georgia"/>
              </a:rPr>
              <a:t>c</a:t>
            </a:r>
            <a:r>
              <a:rPr sz="2200" spc="-9" dirty="0" smtClean="0">
                <a:latin typeface="Georgia"/>
                <a:cs typeface="Georgia"/>
              </a:rPr>
              <a:t>é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9" dirty="0" smtClean="0">
                <a:latin typeface="Georgia"/>
                <a:cs typeface="Georgia"/>
              </a:rPr>
              <a:t>e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ven</a:t>
            </a:r>
            <a:r>
              <a:rPr sz="2200" spc="14" dirty="0" smtClean="0">
                <a:latin typeface="Georgia"/>
                <a:cs typeface="Georgia"/>
              </a:rPr>
              <a:t> </a:t>
            </a:r>
            <a:r>
              <a:rPr sz="2200" spc="-4" dirty="0" smtClean="0">
                <a:latin typeface="Georgia"/>
                <a:cs typeface="Georgia"/>
              </a:rPr>
              <a:t>k</a:t>
            </a:r>
            <a:r>
              <a:rPr sz="2200" spc="-9" dirty="0" smtClean="0">
                <a:latin typeface="Georgia"/>
                <a:cs typeface="Georgia"/>
              </a:rPr>
              <a:t>é</a:t>
            </a:r>
            <a:r>
              <a:rPr sz="2200" spc="0" dirty="0" smtClean="0">
                <a:latin typeface="Georgia"/>
                <a:cs typeface="Georgia"/>
              </a:rPr>
              <a:t>s</a:t>
            </a:r>
            <a:r>
              <a:rPr sz="2200" spc="4" dirty="0" smtClean="0">
                <a:latin typeface="Georgia"/>
                <a:cs typeface="Georgia"/>
              </a:rPr>
              <a:t>z</a:t>
            </a:r>
            <a:r>
              <a:rPr sz="2200" spc="0" dirty="0" smtClean="0">
                <a:latin typeface="Georgia"/>
                <a:cs typeface="Georgia"/>
              </a:rPr>
              <a:t>í</a:t>
            </a:r>
            <a:r>
              <a:rPr sz="2200" spc="4" dirty="0" smtClean="0">
                <a:latin typeface="Georgia"/>
                <a:cs typeface="Georgia"/>
              </a:rPr>
              <a:t>t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tt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l</a:t>
            </a:r>
            <a:endParaRPr sz="2200" dirty="0">
              <a:latin typeface="Georgia"/>
              <a:cs typeface="Georgia"/>
            </a:endParaRPr>
          </a:p>
          <a:p>
            <a:pPr marL="305358" marR="29119" indent="-246938">
              <a:lnSpc>
                <a:spcPts val="2160"/>
              </a:lnSpc>
              <a:spcBef>
                <a:spcPts val="274"/>
              </a:spcBef>
              <a:tabLst>
                <a:tab pos="304800" algn="l"/>
              </a:tabLst>
            </a:pP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▫	é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es</a:t>
            </a:r>
            <a:r>
              <a:rPr sz="2000" spc="-12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üt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emterv,</a:t>
            </a:r>
            <a:r>
              <a:rPr sz="2000" spc="-85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an</a:t>
            </a:r>
            <a:r>
              <a:rPr sz="2000" spc="9" dirty="0" smtClean="0">
                <a:solidFill>
                  <a:srgbClr val="AC66BA"/>
                </a:solidFill>
                <a:latin typeface="Georgia"/>
                <a:cs typeface="Georgia"/>
              </a:rPr>
              <a:t>u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l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á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s</a:t>
            </a:r>
            <a:r>
              <a:rPr sz="2000" spc="14" dirty="0" smtClean="0">
                <a:solidFill>
                  <a:srgbClr val="AC66BA"/>
                </a:solidFill>
                <a:latin typeface="Georgia"/>
                <a:cs typeface="Georgia"/>
              </a:rPr>
              <a:t>i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-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anít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á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si</a:t>
            </a:r>
            <a:r>
              <a:rPr sz="2000" spc="-104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g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y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s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ég</a:t>
            </a:r>
            <a:r>
              <a:rPr sz="2000" spc="-48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er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e/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ema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ik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u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s</a:t>
            </a:r>
            <a:r>
              <a:rPr sz="2000" spc="-91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er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,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ó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ra</a:t>
            </a:r>
            <a:r>
              <a:rPr sz="2000" spc="9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er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/f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o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gla</a:t>
            </a:r>
            <a:r>
              <a:rPr sz="2000" spc="9" dirty="0" smtClean="0">
                <a:solidFill>
                  <a:srgbClr val="AC66BA"/>
                </a:solidFill>
                <a:latin typeface="Georgia"/>
                <a:cs typeface="Georgia"/>
              </a:rPr>
              <a:t>l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k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o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z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á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s</a:t>
            </a:r>
            <a:r>
              <a:rPr sz="2000" spc="9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er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,</a:t>
            </a:r>
            <a:r>
              <a:rPr sz="2000" spc="-151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émaz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á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ró</a:t>
            </a:r>
            <a:r>
              <a:rPr sz="2000" spc="-57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dol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goz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at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,</a:t>
            </a:r>
            <a:r>
              <a:rPr sz="2000" spc="-90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ármely</a:t>
            </a:r>
            <a:r>
              <a:rPr sz="2000" spc="32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I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K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-ra é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p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ül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ő</a:t>
            </a:r>
            <a:r>
              <a:rPr sz="2000" spc="-49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-4" dirty="0" smtClean="0">
                <a:solidFill>
                  <a:srgbClr val="AC66BA"/>
                </a:solidFill>
                <a:latin typeface="Georgia"/>
                <a:cs typeface="Georgia"/>
              </a:rPr>
              <a:t>v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agy</a:t>
            </a:r>
            <a:r>
              <a:rPr sz="2000" spc="-20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más</a:t>
            </a:r>
            <a:r>
              <a:rPr sz="2000" spc="-11" dirty="0" smtClean="0">
                <a:solidFill>
                  <a:srgbClr val="AC66BA"/>
                </a:solidFill>
                <a:latin typeface="Georgia"/>
                <a:cs typeface="Georgia"/>
              </a:rPr>
              <a:t> 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fel</a:t>
            </a:r>
            <a:r>
              <a:rPr sz="2000" spc="4" dirty="0" smtClean="0">
                <a:solidFill>
                  <a:srgbClr val="AC66BA"/>
                </a:solidFill>
                <a:latin typeface="Georgia"/>
                <a:cs typeface="Georgia"/>
              </a:rPr>
              <a:t>ad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at s</a:t>
            </a:r>
            <a:r>
              <a:rPr sz="2000" spc="9" dirty="0" smtClean="0">
                <a:solidFill>
                  <a:srgbClr val="AC66BA"/>
                </a:solidFill>
                <a:latin typeface="Georgia"/>
                <a:cs typeface="Georgia"/>
              </a:rPr>
              <a:t>t</a:t>
            </a:r>
            <a:r>
              <a:rPr sz="2000" spc="-9" dirty="0" smtClean="0">
                <a:solidFill>
                  <a:srgbClr val="AC66BA"/>
                </a:solidFill>
                <a:latin typeface="Georgia"/>
                <a:cs typeface="Georgia"/>
              </a:rPr>
              <a:t>b</a:t>
            </a:r>
            <a:r>
              <a:rPr sz="2000" spc="0" dirty="0" smtClean="0">
                <a:solidFill>
                  <a:srgbClr val="AC66BA"/>
                </a:solidFill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 marL="12700" marR="42062">
              <a:lnSpc>
                <a:spcPct val="94685"/>
              </a:lnSpc>
              <a:spcBef>
                <a:spcPts val="81"/>
              </a:spcBef>
            </a:pP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9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ref</a:t>
            </a:r>
            <a:r>
              <a:rPr sz="2200" spc="-14" dirty="0" smtClean="0">
                <a:latin typeface="Georgia"/>
                <a:cs typeface="Georgia"/>
              </a:rPr>
              <a:t>l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-14" dirty="0" smtClean="0">
                <a:latin typeface="Georgia"/>
                <a:cs typeface="Georgia"/>
              </a:rPr>
              <a:t>x</a:t>
            </a:r>
            <a:r>
              <a:rPr sz="2200" spc="0" dirty="0" smtClean="0">
                <a:latin typeface="Georgia"/>
                <a:cs typeface="Georgia"/>
              </a:rPr>
              <a:t>i</a:t>
            </a:r>
            <a:r>
              <a:rPr sz="2200" spc="4" dirty="0" smtClean="0">
                <a:latin typeface="Georgia"/>
                <a:cs typeface="Georgia"/>
              </a:rPr>
              <a:t>ó</a:t>
            </a:r>
            <a:r>
              <a:rPr sz="2200" spc="-9" dirty="0" smtClean="0">
                <a:latin typeface="Georgia"/>
                <a:cs typeface="Georgia"/>
              </a:rPr>
              <a:t>ka</a:t>
            </a:r>
            <a:r>
              <a:rPr sz="2200" spc="0" dirty="0" smtClean="0">
                <a:latin typeface="Georgia"/>
                <a:cs typeface="Georgia"/>
              </a:rPr>
              <a:t>t m</a:t>
            </a:r>
            <a:r>
              <a:rPr sz="2200" spc="-1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gy</a:t>
            </a:r>
            <a:r>
              <a:rPr sz="2200" spc="-1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r</a:t>
            </a:r>
            <a:r>
              <a:rPr sz="2200" spc="4" dirty="0" smtClean="0">
                <a:latin typeface="Georgia"/>
                <a:cs typeface="Georgia"/>
              </a:rPr>
              <a:t>u</a:t>
            </a:r>
            <a:r>
              <a:rPr sz="2200" spc="0" dirty="0" smtClean="0">
                <a:latin typeface="Georgia"/>
                <a:cs typeface="Georgia"/>
              </a:rPr>
              <a:t>l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csat</a:t>
            </a:r>
            <a:r>
              <a:rPr sz="2200" spc="4" dirty="0" smtClean="0">
                <a:latin typeface="Georgia"/>
                <a:cs typeface="Georgia"/>
              </a:rPr>
              <a:t>o</a:t>
            </a:r>
            <a:r>
              <a:rPr sz="2200" spc="-9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j</a:t>
            </a:r>
            <a:r>
              <a:rPr sz="2200" spc="-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,</a:t>
            </a:r>
            <a:r>
              <a:rPr sz="2200" spc="-4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r>
              <a:rPr sz="2200" spc="-14" dirty="0" smtClean="0">
                <a:latin typeface="Georgia"/>
                <a:cs typeface="Georgia"/>
              </a:rPr>
              <a:t>e</a:t>
            </a:r>
            <a:r>
              <a:rPr sz="2200" spc="0" dirty="0" smtClean="0">
                <a:latin typeface="Georgia"/>
                <a:cs typeface="Georgia"/>
              </a:rPr>
              <a:t>rt</a:t>
            </a:r>
            <a:r>
              <a:rPr sz="2200" spc="-1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9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bi</a:t>
            </a:r>
            <a:r>
              <a:rPr sz="2200" spc="4" dirty="0" smtClean="0">
                <a:latin typeface="Georgia"/>
                <a:cs typeface="Georgia"/>
              </a:rPr>
              <a:t>zo</a:t>
            </a:r>
            <a:r>
              <a:rPr sz="2200" spc="0" dirty="0" smtClean="0">
                <a:latin typeface="Georgia"/>
                <a:cs typeface="Georgia"/>
              </a:rPr>
              <a:t>t</a:t>
            </a:r>
            <a:r>
              <a:rPr sz="2200" spc="9" dirty="0" smtClean="0">
                <a:latin typeface="Georgia"/>
                <a:cs typeface="Georgia"/>
              </a:rPr>
              <a:t>t</a:t>
            </a:r>
            <a:r>
              <a:rPr sz="2200" spc="0" dirty="0" smtClean="0">
                <a:latin typeface="Georgia"/>
                <a:cs typeface="Georgia"/>
              </a:rPr>
              <a:t>ság</a:t>
            </a:r>
            <a:r>
              <a:rPr sz="2200" spc="-14" dirty="0" smtClean="0">
                <a:latin typeface="Georgia"/>
                <a:cs typeface="Georgia"/>
              </a:rPr>
              <a:t>n</a:t>
            </a:r>
            <a:r>
              <a:rPr sz="2200" spc="-9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k</a:t>
            </a:r>
            <a:r>
              <a:rPr sz="2200" spc="-34" dirty="0" smtClean="0">
                <a:latin typeface="Georgia"/>
                <a:cs typeface="Georgia"/>
              </a:rPr>
              <a:t> </a:t>
            </a:r>
            <a:r>
              <a:rPr sz="2200" spc="-9" dirty="0" smtClean="0">
                <a:latin typeface="Georgia"/>
                <a:cs typeface="Georgia"/>
              </a:rPr>
              <a:t>ne</a:t>
            </a:r>
            <a:r>
              <a:rPr sz="2200" spc="0" dirty="0" smtClean="0">
                <a:latin typeface="Georgia"/>
                <a:cs typeface="Georgia"/>
              </a:rPr>
              <a:t>m</a:t>
            </a:r>
            <a:endParaRPr sz="2200" dirty="0">
              <a:latin typeface="Georgia"/>
              <a:cs typeface="Georgia"/>
            </a:endParaRPr>
          </a:p>
          <a:p>
            <a:pPr marL="12700" marR="42062">
              <a:lnSpc>
                <a:spcPts val="2375"/>
              </a:lnSpc>
              <a:spcBef>
                <a:spcPts val="118"/>
              </a:spcBef>
            </a:pPr>
            <a:r>
              <a:rPr sz="2200" spc="0" dirty="0" smtClean="0">
                <a:latin typeface="Georgia"/>
                <a:cs typeface="Georgia"/>
              </a:rPr>
              <a:t>mi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den</a:t>
            </a:r>
            <a:r>
              <a:rPr sz="2200" spc="-1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t</a:t>
            </a:r>
            <a:r>
              <a:rPr sz="2200" spc="-4" dirty="0" smtClean="0">
                <a:latin typeface="Georgia"/>
                <a:cs typeface="Georgia"/>
              </a:rPr>
              <a:t>a</a:t>
            </a:r>
            <a:r>
              <a:rPr sz="2200" spc="0" dirty="0" smtClean="0">
                <a:latin typeface="Georgia"/>
                <a:cs typeface="Georgia"/>
              </a:rPr>
              <a:t>g</a:t>
            </a:r>
            <a:r>
              <a:rPr sz="2200" spc="4" dirty="0" smtClean="0">
                <a:latin typeface="Georgia"/>
                <a:cs typeface="Georgia"/>
              </a:rPr>
              <a:t>j</a:t>
            </a: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ism</a:t>
            </a:r>
            <a:r>
              <a:rPr sz="2200" spc="-9" dirty="0" smtClean="0">
                <a:latin typeface="Georgia"/>
                <a:cs typeface="Georgia"/>
              </a:rPr>
              <a:t>e</a:t>
            </a:r>
            <a:r>
              <a:rPr sz="2200" spc="4" dirty="0" smtClean="0">
                <a:latin typeface="Georgia"/>
                <a:cs typeface="Georgia"/>
              </a:rPr>
              <a:t>r</a:t>
            </a:r>
            <a:r>
              <a:rPr sz="2200" spc="0" dirty="0" smtClean="0">
                <a:latin typeface="Georgia"/>
                <a:cs typeface="Georgia"/>
              </a:rPr>
              <a:t>i</a:t>
            </a:r>
            <a:r>
              <a:rPr sz="2200" spc="-25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a</a:t>
            </a:r>
            <a:r>
              <a:rPr sz="2200" spc="-4" dirty="0" smtClean="0">
                <a:latin typeface="Georgia"/>
                <a:cs typeface="Georgia"/>
              </a:rPr>
              <a:t> </a:t>
            </a:r>
            <a:r>
              <a:rPr sz="2200" spc="0" dirty="0" smtClean="0">
                <a:latin typeface="Georgia"/>
                <a:cs typeface="Georgia"/>
              </a:rPr>
              <a:t>c</a:t>
            </a:r>
            <a:r>
              <a:rPr sz="2200" spc="-9" dirty="0" smtClean="0">
                <a:latin typeface="Georgia"/>
                <a:cs typeface="Georgia"/>
              </a:rPr>
              <a:t>é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-9" dirty="0" smtClean="0">
                <a:latin typeface="Georgia"/>
                <a:cs typeface="Georgia"/>
              </a:rPr>
              <a:t>n</a:t>
            </a:r>
            <a:r>
              <a:rPr sz="2200" spc="0" dirty="0" smtClean="0">
                <a:latin typeface="Georgia"/>
                <a:cs typeface="Georgia"/>
              </a:rPr>
              <a:t>y</a:t>
            </a:r>
            <a:r>
              <a:rPr sz="2200" spc="-19" dirty="0" smtClean="0">
                <a:latin typeface="Georgia"/>
                <a:cs typeface="Georgia"/>
              </a:rPr>
              <a:t>e</a:t>
            </a:r>
            <a:r>
              <a:rPr sz="2200" spc="-4" dirty="0" smtClean="0">
                <a:latin typeface="Georgia"/>
                <a:cs typeface="Georgia"/>
              </a:rPr>
              <a:t>l</a:t>
            </a:r>
            <a:r>
              <a:rPr sz="2200" spc="0" dirty="0" smtClean="0">
                <a:latin typeface="Georgia"/>
                <a:cs typeface="Georgia"/>
              </a:rPr>
              <a:t>vet.</a:t>
            </a:r>
            <a:endParaRPr sz="2200" dirty="0">
              <a:latin typeface="Georgia"/>
              <a:cs typeface="Georgia"/>
            </a:endParaRPr>
          </a:p>
          <a:p>
            <a:pPr marL="12700" marR="42062">
              <a:lnSpc>
                <a:spcPct val="94685"/>
              </a:lnSpc>
              <a:spcBef>
                <a:spcPts val="46"/>
              </a:spcBef>
            </a:pPr>
            <a:endParaRPr sz="22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2439" y="4406150"/>
            <a:ext cx="177831" cy="306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DE6C36"/>
                </a:solidFill>
                <a:latin typeface="Georgia"/>
                <a:cs typeface="Georgia"/>
              </a:rPr>
              <a:t>•</a:t>
            </a:r>
            <a:endParaRPr sz="22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115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68312" y="5949950"/>
            <a:ext cx="885825" cy="566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312" y="5949950"/>
            <a:ext cx="885825" cy="566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387" y="1052512"/>
            <a:ext cx="8964549" cy="227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9100" y="260413"/>
            <a:ext cx="1914525" cy="595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9100" y="260413"/>
            <a:ext cx="1914525" cy="595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-12"/>
            <a:ext cx="9144000" cy="568591"/>
          </a:xfrm>
          <a:custGeom>
            <a:avLst/>
            <a:gdLst/>
            <a:ahLst/>
            <a:cxnLst/>
            <a:rect l="l" t="t" r="r" b="b"/>
            <a:pathLst>
              <a:path w="9144000" h="568591">
                <a:moveTo>
                  <a:pt x="9144000" y="12"/>
                </a:moveTo>
                <a:lnTo>
                  <a:pt x="0" y="12"/>
                </a:lnTo>
                <a:lnTo>
                  <a:pt x="0" y="568591"/>
                </a:lnTo>
                <a:lnTo>
                  <a:pt x="9144000" y="568591"/>
                </a:lnTo>
                <a:lnTo>
                  <a:pt x="9144000" y="1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68566"/>
            <a:ext cx="2110486" cy="568591"/>
          </a:xfrm>
          <a:custGeom>
            <a:avLst/>
            <a:gdLst/>
            <a:ahLst/>
            <a:cxnLst/>
            <a:rect l="l" t="t" r="r" b="b"/>
            <a:pathLst>
              <a:path w="2110486" h="568591">
                <a:moveTo>
                  <a:pt x="0" y="568591"/>
                </a:moveTo>
                <a:lnTo>
                  <a:pt x="2110486" y="568591"/>
                </a:lnTo>
                <a:lnTo>
                  <a:pt x="2110486" y="0"/>
                </a:lnTo>
                <a:lnTo>
                  <a:pt x="0" y="0"/>
                </a:lnTo>
                <a:lnTo>
                  <a:pt x="0" y="56859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0486" y="568566"/>
            <a:ext cx="7033513" cy="568591"/>
          </a:xfrm>
          <a:custGeom>
            <a:avLst/>
            <a:gdLst/>
            <a:ahLst/>
            <a:cxnLst/>
            <a:rect l="l" t="t" r="r" b="b"/>
            <a:pathLst>
              <a:path w="7033513" h="568591">
                <a:moveTo>
                  <a:pt x="0" y="568591"/>
                </a:moveTo>
                <a:lnTo>
                  <a:pt x="7033513" y="568591"/>
                </a:lnTo>
                <a:lnTo>
                  <a:pt x="7033513" y="0"/>
                </a:lnTo>
                <a:lnTo>
                  <a:pt x="0" y="0"/>
                </a:lnTo>
                <a:lnTo>
                  <a:pt x="0" y="56859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137196"/>
            <a:ext cx="2110486" cy="1023454"/>
          </a:xfrm>
          <a:custGeom>
            <a:avLst/>
            <a:gdLst/>
            <a:ahLst/>
            <a:cxnLst/>
            <a:rect l="l" t="t" r="r" b="b"/>
            <a:pathLst>
              <a:path w="2110486" h="1023454">
                <a:moveTo>
                  <a:pt x="0" y="1023454"/>
                </a:moveTo>
                <a:lnTo>
                  <a:pt x="2110486" y="1023454"/>
                </a:lnTo>
                <a:lnTo>
                  <a:pt x="2110486" y="0"/>
                </a:lnTo>
                <a:lnTo>
                  <a:pt x="0" y="0"/>
                </a:lnTo>
                <a:lnTo>
                  <a:pt x="0" y="1023454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0486" y="1137196"/>
            <a:ext cx="7033513" cy="1023454"/>
          </a:xfrm>
          <a:custGeom>
            <a:avLst/>
            <a:gdLst/>
            <a:ahLst/>
            <a:cxnLst/>
            <a:rect l="l" t="t" r="r" b="b"/>
            <a:pathLst>
              <a:path w="7033513" h="1023454">
                <a:moveTo>
                  <a:pt x="0" y="1023454"/>
                </a:moveTo>
                <a:lnTo>
                  <a:pt x="7033513" y="1023454"/>
                </a:lnTo>
                <a:lnTo>
                  <a:pt x="7033513" y="0"/>
                </a:lnTo>
                <a:lnTo>
                  <a:pt x="0" y="0"/>
                </a:lnTo>
                <a:lnTo>
                  <a:pt x="0" y="1023454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60651"/>
            <a:ext cx="2110486" cy="1387348"/>
          </a:xfrm>
          <a:custGeom>
            <a:avLst/>
            <a:gdLst/>
            <a:ahLst/>
            <a:cxnLst/>
            <a:rect l="l" t="t" r="r" b="b"/>
            <a:pathLst>
              <a:path w="2110486" h="1387348">
                <a:moveTo>
                  <a:pt x="0" y="1387348"/>
                </a:moveTo>
                <a:lnTo>
                  <a:pt x="2110486" y="1387348"/>
                </a:lnTo>
                <a:lnTo>
                  <a:pt x="2110486" y="0"/>
                </a:lnTo>
                <a:lnTo>
                  <a:pt x="0" y="0"/>
                </a:lnTo>
                <a:lnTo>
                  <a:pt x="0" y="1387348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10486" y="2160651"/>
            <a:ext cx="7033513" cy="1387348"/>
          </a:xfrm>
          <a:custGeom>
            <a:avLst/>
            <a:gdLst/>
            <a:ahLst/>
            <a:cxnLst/>
            <a:rect l="l" t="t" r="r" b="b"/>
            <a:pathLst>
              <a:path w="7033513" h="1387348">
                <a:moveTo>
                  <a:pt x="0" y="1387348"/>
                </a:moveTo>
                <a:lnTo>
                  <a:pt x="7033513" y="1387348"/>
                </a:lnTo>
                <a:lnTo>
                  <a:pt x="7033513" y="0"/>
                </a:lnTo>
                <a:lnTo>
                  <a:pt x="0" y="0"/>
                </a:lnTo>
                <a:lnTo>
                  <a:pt x="0" y="1387348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3548024"/>
            <a:ext cx="2110486" cy="2041270"/>
          </a:xfrm>
          <a:custGeom>
            <a:avLst/>
            <a:gdLst/>
            <a:ahLst/>
            <a:cxnLst/>
            <a:rect l="l" t="t" r="r" b="b"/>
            <a:pathLst>
              <a:path w="2110486" h="2041270">
                <a:moveTo>
                  <a:pt x="0" y="2041270"/>
                </a:moveTo>
                <a:lnTo>
                  <a:pt x="2110486" y="2041270"/>
                </a:lnTo>
                <a:lnTo>
                  <a:pt x="2110486" y="0"/>
                </a:lnTo>
                <a:lnTo>
                  <a:pt x="0" y="0"/>
                </a:lnTo>
                <a:lnTo>
                  <a:pt x="0" y="204127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0486" y="3548024"/>
            <a:ext cx="7033513" cy="2041270"/>
          </a:xfrm>
          <a:custGeom>
            <a:avLst/>
            <a:gdLst/>
            <a:ahLst/>
            <a:cxnLst/>
            <a:rect l="l" t="t" r="r" b="b"/>
            <a:pathLst>
              <a:path w="7033513" h="2041270">
                <a:moveTo>
                  <a:pt x="0" y="2041270"/>
                </a:moveTo>
                <a:lnTo>
                  <a:pt x="7033513" y="2041270"/>
                </a:lnTo>
                <a:lnTo>
                  <a:pt x="7033513" y="0"/>
                </a:lnTo>
                <a:lnTo>
                  <a:pt x="0" y="0"/>
                </a:lnTo>
                <a:lnTo>
                  <a:pt x="0" y="2041270"/>
                </a:lnTo>
                <a:close/>
              </a:path>
            </a:pathLst>
          </a:custGeom>
          <a:solidFill>
            <a:srgbClr val="ECEA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5589295"/>
            <a:ext cx="2110486" cy="1111542"/>
          </a:xfrm>
          <a:custGeom>
            <a:avLst/>
            <a:gdLst/>
            <a:ahLst/>
            <a:cxnLst/>
            <a:rect l="l" t="t" r="r" b="b"/>
            <a:pathLst>
              <a:path w="2110486" h="1111542">
                <a:moveTo>
                  <a:pt x="0" y="1111542"/>
                </a:moveTo>
                <a:lnTo>
                  <a:pt x="2110486" y="1111542"/>
                </a:lnTo>
                <a:lnTo>
                  <a:pt x="2110486" y="0"/>
                </a:lnTo>
                <a:lnTo>
                  <a:pt x="0" y="0"/>
                </a:lnTo>
                <a:lnTo>
                  <a:pt x="0" y="1111542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9100" y="5695950"/>
            <a:ext cx="2162175" cy="898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69100" y="5695950"/>
            <a:ext cx="2162175" cy="898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0486" y="5589295"/>
            <a:ext cx="7033513" cy="1111542"/>
          </a:xfrm>
          <a:custGeom>
            <a:avLst/>
            <a:gdLst/>
            <a:ahLst/>
            <a:cxnLst/>
            <a:rect l="l" t="t" r="r" b="b"/>
            <a:pathLst>
              <a:path w="7033513" h="1111542">
                <a:moveTo>
                  <a:pt x="0" y="1111542"/>
                </a:moveTo>
                <a:lnTo>
                  <a:pt x="7033513" y="1111542"/>
                </a:lnTo>
                <a:lnTo>
                  <a:pt x="7033513" y="0"/>
                </a:lnTo>
                <a:lnTo>
                  <a:pt x="0" y="0"/>
                </a:lnTo>
                <a:lnTo>
                  <a:pt x="0" y="1111542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10486" y="549528"/>
            <a:ext cx="0" cy="6157658"/>
          </a:xfrm>
          <a:custGeom>
            <a:avLst/>
            <a:gdLst/>
            <a:ahLst/>
            <a:cxnLst/>
            <a:rect l="l" t="t" r="r" b="b"/>
            <a:pathLst>
              <a:path h="6157658">
                <a:moveTo>
                  <a:pt x="0" y="0"/>
                </a:moveTo>
                <a:lnTo>
                  <a:pt x="0" y="61576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6350" y="56857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9150350" y="0"/>
                </a:moveTo>
                <a:lnTo>
                  <a:pt x="6350" y="0"/>
                </a:lnTo>
              </a:path>
              <a:path w="9156700">
                <a:moveTo>
                  <a:pt x="6350" y="1"/>
                </a:moveTo>
                <a:lnTo>
                  <a:pt x="91503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6350" y="113715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9150350" y="0"/>
                </a:moveTo>
                <a:lnTo>
                  <a:pt x="6350" y="0"/>
                </a:lnTo>
              </a:path>
              <a:path w="9156700">
                <a:moveTo>
                  <a:pt x="6350" y="1"/>
                </a:moveTo>
                <a:lnTo>
                  <a:pt x="9150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6350" y="2160651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9150350" y="0"/>
                </a:moveTo>
                <a:lnTo>
                  <a:pt x="6350" y="0"/>
                </a:lnTo>
              </a:path>
              <a:path w="9156700">
                <a:moveTo>
                  <a:pt x="6350" y="1"/>
                </a:moveTo>
                <a:lnTo>
                  <a:pt x="9150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6350" y="3547999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9150350" y="0"/>
                </a:moveTo>
                <a:lnTo>
                  <a:pt x="6350" y="0"/>
                </a:lnTo>
              </a:path>
              <a:path w="9156700">
                <a:moveTo>
                  <a:pt x="6350" y="1"/>
                </a:moveTo>
                <a:lnTo>
                  <a:pt x="9150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6350" y="5589295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9150350" y="0"/>
                </a:moveTo>
                <a:lnTo>
                  <a:pt x="6350" y="0"/>
                </a:lnTo>
              </a:path>
              <a:path w="9156700">
                <a:moveTo>
                  <a:pt x="6350" y="1"/>
                </a:moveTo>
                <a:lnTo>
                  <a:pt x="9150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96946" y="89407"/>
            <a:ext cx="24226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Minősí</a:t>
            </a:r>
            <a:r>
              <a:rPr sz="36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őbi</a:t>
            </a:r>
            <a:r>
              <a:rPr sz="36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tsági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5533" y="89407"/>
            <a:ext cx="7761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9480" y="2917825"/>
            <a:ext cx="99817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4" baseline="2482" dirty="0" smtClean="0">
                <a:latin typeface="Calibri"/>
                <a:cs typeface="Calibri"/>
              </a:rPr>
              <a:t>k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ja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9480" y="4305681"/>
            <a:ext cx="504015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-25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z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ő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meg</a:t>
            </a:r>
            <a:r>
              <a:rPr sz="3300" spc="-4" baseline="2482" dirty="0" smtClean="0">
                <a:latin typeface="Calibri"/>
                <a:cs typeface="Calibri"/>
              </a:rPr>
              <a:t>b</a:t>
            </a:r>
            <a:r>
              <a:rPr sz="3300" spc="0" baseline="2482" dirty="0" smtClean="0">
                <a:latin typeface="Calibri"/>
                <a:cs typeface="Calibri"/>
              </a:rPr>
              <a:t>í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á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102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endel</a:t>
            </a:r>
            <a:r>
              <a:rPr sz="3300" spc="-79" baseline="2482" dirty="0" smtClean="0">
                <a:latin typeface="Calibri"/>
                <a:cs typeface="Calibri"/>
              </a:rPr>
              <a:t>k</a:t>
            </a:r>
            <a:r>
              <a:rPr sz="3300" spc="-25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ő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34" baseline="2482" dirty="0" smtClean="0">
                <a:latin typeface="Calibri"/>
                <a:cs typeface="Calibri"/>
              </a:rPr>
              <a:t>k</a:t>
            </a:r>
            <a:r>
              <a:rPr sz="3300" spc="0" baseline="2482" dirty="0" smtClean="0">
                <a:latin typeface="Calibri"/>
                <a:cs typeface="Calibri"/>
              </a:rPr>
              <a:t>alma</a:t>
            </a:r>
            <a:r>
              <a:rPr sz="3300" spc="-44" baseline="2482" dirty="0" smtClean="0">
                <a:latin typeface="Calibri"/>
                <a:cs typeface="Calibri"/>
              </a:rPr>
              <a:t>z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3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t;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8713" y="4305681"/>
            <a:ext cx="31099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az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568578"/>
            <a:ext cx="2110486" cy="568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10486" y="568578"/>
            <a:ext cx="7033513" cy="568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1712">
              <a:lnSpc>
                <a:spcPct val="101725"/>
              </a:lnSpc>
              <a:spcBef>
                <a:spcPts val="320"/>
              </a:spcBef>
            </a:pP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Minősí</a:t>
            </a:r>
            <a:r>
              <a:rPr sz="2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400" b="1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eljá</a:t>
            </a:r>
            <a:r>
              <a:rPr sz="2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ás*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1137158"/>
            <a:ext cx="2110486" cy="1023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20"/>
              </a:spcBef>
            </a:pPr>
            <a:r>
              <a:rPr sz="2400" b="1" spc="0" dirty="0" smtClean="0">
                <a:latin typeface="Calibri"/>
                <a:cs typeface="Calibri"/>
              </a:rPr>
              <a:t>S</a:t>
            </a:r>
            <a:r>
              <a:rPr sz="2400" b="1" spc="-25" dirty="0" smtClean="0">
                <a:latin typeface="Calibri"/>
                <a:cs typeface="Calibri"/>
              </a:rPr>
              <a:t>z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59" dirty="0" smtClean="0">
                <a:latin typeface="Calibri"/>
                <a:cs typeface="Calibri"/>
              </a:rPr>
              <a:t>k</a:t>
            </a:r>
            <a:r>
              <a:rPr sz="2400" b="1" spc="0" dirty="0" smtClean="0">
                <a:latin typeface="Calibri"/>
                <a:cs typeface="Calibri"/>
              </a:rPr>
              <a:t>ér</a:t>
            </a:r>
            <a:r>
              <a:rPr sz="2400" b="1" spc="-2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ő</a:t>
            </a:r>
            <a:r>
              <a:rPr sz="2400" b="1" spc="-4" dirty="0" smtClean="0">
                <a:latin typeface="Calibri"/>
                <a:cs typeface="Calibri"/>
              </a:rPr>
              <a:t> I.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 smtClean="0">
                <a:latin typeface="Calibri"/>
                <a:cs typeface="Calibri"/>
              </a:rPr>
              <a:t>(el</a:t>
            </a:r>
            <a:r>
              <a:rPr sz="3600" b="1" spc="-4" baseline="1137" dirty="0" smtClean="0">
                <a:latin typeface="Calibri"/>
                <a:cs typeface="Calibri"/>
              </a:rPr>
              <a:t>n</a:t>
            </a:r>
            <a:r>
              <a:rPr sz="3600" b="1" spc="0" baseline="1137" dirty="0" smtClean="0">
                <a:latin typeface="Calibri"/>
                <a:cs typeface="Calibri"/>
              </a:rPr>
              <a:t>ök):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486" y="1137158"/>
            <a:ext cx="7033513" cy="1023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434589">
              <a:lnSpc>
                <a:spcPts val="2640"/>
              </a:lnSpc>
              <a:spcBef>
                <a:spcPts val="447"/>
              </a:spcBef>
            </a:pP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erpeda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gus</a:t>
            </a:r>
            <a:r>
              <a:rPr sz="2200" spc="-133" dirty="0" smtClean="0">
                <a:latin typeface="Calibri"/>
                <a:cs typeface="Calibri"/>
              </a:rPr>
              <a:t> 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tba</a:t>
            </a:r>
            <a:r>
              <a:rPr sz="2200" spc="-7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lt,             </a:t>
            </a:r>
            <a:r>
              <a:rPr sz="2200" spc="4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vjeg</a:t>
            </a:r>
            <a:r>
              <a:rPr sz="2200" spc="-19" dirty="0" smtClean="0">
                <a:latin typeface="Calibri"/>
                <a:cs typeface="Calibri"/>
              </a:rPr>
              <a:t>y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en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eplő</a:t>
            </a:r>
            <a:r>
              <a:rPr sz="2200" spc="-36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ér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ő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2160651"/>
            <a:ext cx="2110486" cy="138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20"/>
              </a:spcBef>
            </a:pPr>
            <a:r>
              <a:rPr sz="2400" b="1" spc="0" dirty="0" smtClean="0">
                <a:latin typeface="Calibri"/>
                <a:cs typeface="Calibri"/>
              </a:rPr>
              <a:t>S</a:t>
            </a:r>
            <a:r>
              <a:rPr sz="2400" b="1" spc="-25" dirty="0" smtClean="0">
                <a:latin typeface="Calibri"/>
                <a:cs typeface="Calibri"/>
              </a:rPr>
              <a:t>z</a:t>
            </a:r>
            <a:r>
              <a:rPr sz="2400" b="1" spc="0" dirty="0" smtClean="0">
                <a:latin typeface="Calibri"/>
                <a:cs typeface="Calibri"/>
              </a:rPr>
              <a:t>a</a:t>
            </a:r>
            <a:r>
              <a:rPr sz="2400" b="1" spc="-59" dirty="0" smtClean="0">
                <a:latin typeface="Calibri"/>
                <a:cs typeface="Calibri"/>
              </a:rPr>
              <a:t>k</a:t>
            </a:r>
            <a:r>
              <a:rPr sz="2400" b="1" spc="0" dirty="0" smtClean="0">
                <a:latin typeface="Calibri"/>
                <a:cs typeface="Calibri"/>
              </a:rPr>
              <a:t>ér</a:t>
            </a:r>
            <a:r>
              <a:rPr sz="2400" b="1" spc="-2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ő</a:t>
            </a:r>
            <a:r>
              <a:rPr sz="2400" b="1" spc="-9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-9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 smtClean="0">
                <a:latin typeface="Calibri"/>
                <a:cs typeface="Calibri"/>
              </a:rPr>
              <a:t>(</a:t>
            </a:r>
            <a:r>
              <a:rPr sz="3600" b="1" spc="-14" baseline="1137" dirty="0" smtClean="0">
                <a:latin typeface="Calibri"/>
                <a:cs typeface="Calibri"/>
              </a:rPr>
              <a:t>s</a:t>
            </a:r>
            <a:r>
              <a:rPr sz="3600" b="1" spc="-29" baseline="1137" dirty="0" smtClean="0">
                <a:latin typeface="Calibri"/>
                <a:cs typeface="Calibri"/>
              </a:rPr>
              <a:t>z</a:t>
            </a:r>
            <a:r>
              <a:rPr sz="3600" b="1" spc="0" baseline="1137" dirty="0" smtClean="0">
                <a:latin typeface="Calibri"/>
                <a:cs typeface="Calibri"/>
              </a:rPr>
              <a:t>a</a:t>
            </a:r>
            <a:r>
              <a:rPr sz="3600" b="1" spc="-69" baseline="1137" dirty="0" smtClean="0">
                <a:latin typeface="Calibri"/>
                <a:cs typeface="Calibri"/>
              </a:rPr>
              <a:t>k</a:t>
            </a:r>
            <a:r>
              <a:rPr sz="3600" b="1" spc="0" baseline="1137" dirty="0" smtClean="0">
                <a:latin typeface="Calibri"/>
                <a:cs typeface="Calibri"/>
              </a:rPr>
              <a:t>o</a:t>
            </a:r>
            <a:r>
              <a:rPr sz="3600" b="1" spc="4" baseline="1137" dirty="0" smtClean="0">
                <a:latin typeface="Calibri"/>
                <a:cs typeface="Calibri"/>
              </a:rPr>
              <a:t>s</a:t>
            </a:r>
            <a:r>
              <a:rPr sz="3600" b="1" spc="0" baseline="1137" dirty="0" smtClean="0">
                <a:latin typeface="Calibri"/>
                <a:cs typeface="Calibri"/>
              </a:rPr>
              <a:t>):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0486" y="2160651"/>
            <a:ext cx="7033513" cy="1387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4"/>
              </a:spcBef>
            </a:pPr>
            <a:r>
              <a:rPr sz="2200" spc="0" dirty="0" smtClean="0">
                <a:latin typeface="Calibri"/>
                <a:cs typeface="Calibri"/>
              </a:rPr>
              <a:t>A </a:t>
            </a:r>
            <a:r>
              <a:rPr sz="2200" spc="-6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ormá</a:t>
            </a:r>
            <a:r>
              <a:rPr sz="2200" spc="-3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yhi</a:t>
            </a:r>
            <a:r>
              <a:rPr sz="2200" spc="-34" dirty="0" smtClean="0">
                <a:latin typeface="Calibri"/>
                <a:cs typeface="Calibri"/>
              </a:rPr>
              <a:t>v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ál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del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-3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ált, n</a:t>
            </a:r>
            <a:r>
              <a:rPr sz="2200" spc="-9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vjeg</a:t>
            </a:r>
            <a:r>
              <a:rPr sz="2200" spc="-25" dirty="0" smtClean="0">
                <a:latin typeface="Calibri"/>
                <a:cs typeface="Calibri"/>
              </a:rPr>
              <a:t>y</a:t>
            </a:r>
            <a:r>
              <a:rPr sz="2200" spc="-5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26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5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eplő</a:t>
            </a:r>
            <a:endParaRPr sz="2200">
              <a:latin typeface="Calibri"/>
              <a:cs typeface="Calibri"/>
            </a:endParaRPr>
          </a:p>
          <a:p>
            <a:pPr marL="91693">
              <a:lnSpc>
                <a:spcPts val="2640"/>
              </a:lnSpc>
              <a:spcBef>
                <a:spcPts val="132"/>
              </a:spcBef>
            </a:pP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9" baseline="1241" dirty="0" smtClean="0">
                <a:latin typeface="Calibri"/>
                <a:cs typeface="Calibri"/>
              </a:rPr>
              <a:t>k</a:t>
            </a:r>
            <a:r>
              <a:rPr sz="3300" spc="0" baseline="1241" dirty="0" smtClean="0">
                <a:latin typeface="Calibri"/>
                <a:cs typeface="Calibri"/>
              </a:rPr>
              <a:t>ér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ő</a:t>
            </a:r>
            <a:r>
              <a:rPr sz="3300" spc="-29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agy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peda</a:t>
            </a:r>
            <a:r>
              <a:rPr sz="3300" spc="-14" baseline="1241" dirty="0" smtClean="0">
                <a:latin typeface="Calibri"/>
                <a:cs typeface="Calibri"/>
              </a:rPr>
              <a:t>g</a:t>
            </a:r>
            <a:r>
              <a:rPr sz="3300" spc="4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gus</a:t>
            </a:r>
            <a:r>
              <a:rPr sz="3300" spc="-69" baseline="1241" dirty="0" smtClean="0">
                <a:latin typeface="Calibri"/>
                <a:cs typeface="Calibri"/>
              </a:rPr>
              <a:t>k</a:t>
            </a:r>
            <a:r>
              <a:rPr sz="3300" spc="0" baseline="1241" dirty="0" smtClean="0">
                <a:latin typeface="Calibri"/>
                <a:cs typeface="Calibri"/>
              </a:rPr>
              <a:t>é</a:t>
            </a:r>
            <a:r>
              <a:rPr sz="3300" spc="-25" baseline="1241" dirty="0" smtClean="0">
                <a:latin typeface="Calibri"/>
                <a:cs typeface="Calibri"/>
              </a:rPr>
              <a:t>p</a:t>
            </a:r>
            <a:r>
              <a:rPr sz="3300" spc="-50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ő</a:t>
            </a:r>
            <a:r>
              <a:rPr sz="3300" spc="-129" baseline="1241" dirty="0" smtClean="0">
                <a:latin typeface="Calibri"/>
                <a:cs typeface="Calibri"/>
              </a:rPr>
              <a:t> 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els</a:t>
            </a:r>
            <a:r>
              <a:rPr sz="3300" spc="4" baseline="1241" dirty="0" smtClean="0">
                <a:latin typeface="Calibri"/>
                <a:cs typeface="Calibri"/>
              </a:rPr>
              <a:t>őo</a:t>
            </a:r>
            <a:r>
              <a:rPr sz="3300" spc="-14" baseline="1241" dirty="0" smtClean="0">
                <a:latin typeface="Calibri"/>
                <a:cs typeface="Calibri"/>
              </a:rPr>
              <a:t>k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á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25" baseline="1241" dirty="0" smtClean="0">
                <a:latin typeface="Calibri"/>
                <a:cs typeface="Calibri"/>
              </a:rPr>
              <a:t>é</a:t>
            </a:r>
            <a:r>
              <a:rPr sz="3300" spc="0" baseline="1241" dirty="0" smtClean="0">
                <a:latin typeface="Calibri"/>
                <a:cs typeface="Calibri"/>
              </a:rPr>
              <a:t>zm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3547999"/>
            <a:ext cx="2110486" cy="2041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101725"/>
              </a:lnSpc>
              <a:spcBef>
                <a:spcPts val="325"/>
              </a:spcBef>
            </a:pPr>
            <a:r>
              <a:rPr sz="2400" b="1" spc="0" dirty="0" smtClean="0">
                <a:latin typeface="Calibri"/>
                <a:cs typeface="Calibri"/>
              </a:rPr>
              <a:t>I</a:t>
            </a:r>
            <a:r>
              <a:rPr sz="2400" b="1" spc="-34" dirty="0" smtClean="0">
                <a:latin typeface="Calibri"/>
                <a:cs typeface="Calibri"/>
              </a:rPr>
              <a:t>n</a:t>
            </a:r>
            <a:r>
              <a:rPr sz="2400" b="1" spc="-29" dirty="0" smtClean="0">
                <a:latin typeface="Calibri"/>
                <a:cs typeface="Calibri"/>
              </a:rPr>
              <a:t>t</a:t>
            </a:r>
            <a:r>
              <a:rPr sz="2400" b="1" spc="-19" dirty="0" smtClean="0">
                <a:latin typeface="Calibri"/>
                <a:cs typeface="Calibri"/>
              </a:rPr>
              <a:t>é</a:t>
            </a:r>
            <a:r>
              <a:rPr sz="2400" b="1" spc="0" dirty="0" smtClean="0">
                <a:latin typeface="Calibri"/>
                <a:cs typeface="Calibri"/>
              </a:rPr>
              <a:t>z</a:t>
            </a:r>
            <a:r>
              <a:rPr sz="2400" b="1" spc="9" dirty="0" smtClean="0">
                <a:latin typeface="Calibri"/>
                <a:cs typeface="Calibri"/>
              </a:rPr>
              <a:t>m</a:t>
            </a:r>
            <a:r>
              <a:rPr sz="2400" b="1" spc="0" dirty="0" smtClean="0">
                <a:latin typeface="Calibri"/>
                <a:cs typeface="Calibri"/>
              </a:rPr>
              <a:t>é</a:t>
            </a:r>
            <a:r>
              <a:rPr sz="2400" b="1" spc="-50" dirty="0" smtClean="0">
                <a:latin typeface="Calibri"/>
                <a:cs typeface="Calibri"/>
              </a:rPr>
              <a:t>n</a:t>
            </a:r>
            <a:r>
              <a:rPr sz="2400" b="1" spc="4" dirty="0" smtClean="0">
                <a:latin typeface="Calibri"/>
                <a:cs typeface="Calibri"/>
              </a:rPr>
              <a:t>y</a:t>
            </a:r>
            <a:r>
              <a:rPr sz="2400" b="1" spc="0" dirty="0" smtClean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ts val="2885"/>
              </a:lnSpc>
              <a:spcBef>
                <a:spcPts val="144"/>
              </a:spcBef>
            </a:pPr>
            <a:r>
              <a:rPr sz="3600" b="1" spc="-19" baseline="1137" dirty="0" smtClean="0">
                <a:latin typeface="Calibri"/>
                <a:cs typeface="Calibri"/>
              </a:rPr>
              <a:t>ve</a:t>
            </a:r>
            <a:r>
              <a:rPr sz="3600" b="1" spc="-39" baseline="1137" dirty="0" smtClean="0">
                <a:latin typeface="Calibri"/>
                <a:cs typeface="Calibri"/>
              </a:rPr>
              <a:t>z</a:t>
            </a:r>
            <a:r>
              <a:rPr sz="3600" b="1" spc="-4" baseline="1137" dirty="0" smtClean="0">
                <a:latin typeface="Calibri"/>
                <a:cs typeface="Calibri"/>
              </a:rPr>
              <a:t>e</a:t>
            </a:r>
            <a:r>
              <a:rPr sz="3600" b="1" spc="-29" baseline="1137" dirty="0" smtClean="0"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latin typeface="Calibri"/>
                <a:cs typeface="Calibri"/>
              </a:rPr>
              <a:t>ő: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486" y="3547999"/>
            <a:ext cx="7033513" cy="2041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5"/>
              </a:spcBef>
            </a:pP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ö</a:t>
            </a:r>
            <a:r>
              <a:rPr sz="2200" spc="0" dirty="0" smtClean="0">
                <a:latin typeface="Calibri"/>
                <a:cs typeface="Calibri"/>
              </a:rPr>
              <a:t>zn</a:t>
            </a:r>
            <a:r>
              <a:rPr sz="2200" spc="-19" dirty="0" smtClean="0">
                <a:latin typeface="Calibri"/>
                <a:cs typeface="Calibri"/>
              </a:rPr>
              <a:t>ev</a:t>
            </a:r>
            <a:r>
              <a:rPr sz="2200" spc="0" dirty="0" smtClean="0">
                <a:latin typeface="Calibri"/>
                <a:cs typeface="Calibri"/>
              </a:rPr>
              <a:t>elési</a:t>
            </a:r>
            <a:r>
              <a:rPr sz="2200" spc="-2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zm</a:t>
            </a:r>
            <a:r>
              <a:rPr sz="2200" spc="-4" dirty="0" smtClean="0">
                <a:latin typeface="Calibri"/>
                <a:cs typeface="Calibri"/>
              </a:rPr>
              <a:t>é</a:t>
            </a:r>
            <a:r>
              <a:rPr sz="2200" spc="-3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ő</a:t>
            </a:r>
            <a:r>
              <a:rPr sz="2200" spc="0" dirty="0" smtClean="0">
                <a:latin typeface="Calibri"/>
                <a:cs typeface="Calibri"/>
              </a:rPr>
              <a:t>je</a:t>
            </a:r>
            <a:r>
              <a:rPr sz="2200" spc="-6" dirty="0" smtClean="0">
                <a:latin typeface="Calibri"/>
                <a:cs typeface="Calibri"/>
              </a:rPr>
              <a:t> </a:t>
            </a:r>
            <a:r>
              <a:rPr sz="2200" spc="-3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agy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ál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ala</a:t>
            </a:r>
            <a:r>
              <a:rPr sz="2200" spc="-3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meg</a:t>
            </a:r>
            <a:r>
              <a:rPr sz="2200" spc="-4" dirty="0" smtClean="0">
                <a:latin typeface="Calibri"/>
                <a:cs typeface="Calibri"/>
              </a:rPr>
              <a:t>b</a:t>
            </a:r>
            <a:r>
              <a:rPr sz="2200" spc="0" dirty="0" smtClean="0">
                <a:latin typeface="Calibri"/>
                <a:cs typeface="Calibri"/>
              </a:rPr>
              <a:t>í</a:t>
            </a:r>
            <a:r>
              <a:rPr sz="2200" spc="-54" dirty="0" smtClean="0">
                <a:latin typeface="Calibri"/>
                <a:cs typeface="Calibri"/>
              </a:rPr>
              <a:t>z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3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91693">
              <a:lnSpc>
                <a:spcPts val="2645"/>
              </a:lnSpc>
              <a:spcBef>
                <a:spcPts val="132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ógu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-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akvi</a:t>
            </a:r>
            <a:r>
              <a:rPr sz="3300" spc="-2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34" baseline="1241" dirty="0" smtClean="0">
                <a:latin typeface="Calibri"/>
                <a:cs typeface="Calibri"/>
              </a:rPr>
              <a:t>gáv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79" baseline="1241" dirty="0" smtClean="0">
                <a:latin typeface="Calibri"/>
                <a:cs typeface="Calibri"/>
              </a:rPr>
              <a:t>k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5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ő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ma</a:t>
            </a:r>
            <a:r>
              <a:rPr sz="3300" spc="-3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abb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54" baseline="1241" dirty="0" smtClean="0">
                <a:latin typeface="Calibri"/>
                <a:cs typeface="Calibri"/>
              </a:rPr>
              <a:t>z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ő;</a:t>
            </a:r>
            <a:endParaRPr sz="2200">
              <a:latin typeface="Calibri"/>
              <a:cs typeface="Calibri"/>
            </a:endParaRPr>
          </a:p>
          <a:p>
            <a:pPr marL="91693" marR="379926">
              <a:lnSpc>
                <a:spcPts val="2640"/>
              </a:lnSpc>
              <a:spcBef>
                <a:spcPts val="2576"/>
              </a:spcBef>
            </a:pP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zm</a:t>
            </a:r>
            <a:r>
              <a:rPr sz="2200" spc="-4" dirty="0" smtClean="0">
                <a:latin typeface="Calibri"/>
                <a:cs typeface="Calibri"/>
              </a:rPr>
              <a:t>é</a:t>
            </a:r>
            <a:r>
              <a:rPr sz="2200" spc="-34" dirty="0" smtClean="0">
                <a:latin typeface="Calibri"/>
                <a:cs typeface="Calibri"/>
              </a:rPr>
              <a:t>n</a:t>
            </a:r>
            <a:r>
              <a:rPr sz="2200" spc="9" dirty="0" smtClean="0">
                <a:latin typeface="Calibri"/>
                <a:cs typeface="Calibri"/>
              </a:rPr>
              <a:t>y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ő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minő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í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ési</a:t>
            </a:r>
            <a:r>
              <a:rPr sz="2200" spc="-6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eljá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8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ében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5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ó 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14" dirty="0" smtClean="0">
                <a:latin typeface="Calibri"/>
                <a:cs typeface="Calibri"/>
              </a:rPr>
              <a:t>p</a:t>
            </a:r>
            <a:r>
              <a:rPr sz="2200" spc="0" dirty="0" smtClean="0">
                <a:latin typeface="Calibri"/>
                <a:cs typeface="Calibri"/>
              </a:rPr>
              <a:t>vi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elő</a:t>
            </a:r>
            <a:r>
              <a:rPr sz="2200" spc="4" dirty="0" smtClean="0">
                <a:latin typeface="Calibri"/>
                <a:cs typeface="Calibri"/>
              </a:rPr>
              <a:t>j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5589295"/>
            <a:ext cx="2110486" cy="1117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445331">
              <a:lnSpc>
                <a:spcPts val="2880"/>
              </a:lnSpc>
              <a:spcBef>
                <a:spcPts val="454"/>
              </a:spcBef>
            </a:pPr>
            <a:r>
              <a:rPr sz="2400" b="1" spc="-29" dirty="0" smtClean="0">
                <a:latin typeface="Calibri"/>
                <a:cs typeface="Calibri"/>
              </a:rPr>
              <a:t>K</a:t>
            </a:r>
            <a:r>
              <a:rPr sz="2400" b="1" spc="0" dirty="0" smtClean="0">
                <a:latin typeface="Calibri"/>
                <a:cs typeface="Calibri"/>
              </a:rPr>
              <a:t>u</a:t>
            </a:r>
            <a:r>
              <a:rPr sz="2400" b="1" spc="-34" dirty="0" smtClean="0">
                <a:latin typeface="Calibri"/>
                <a:cs typeface="Calibri"/>
              </a:rPr>
              <a:t>t</a:t>
            </a:r>
            <a:r>
              <a:rPr sz="2400" b="1" spc="-19" dirty="0" smtClean="0">
                <a:latin typeface="Calibri"/>
                <a:cs typeface="Calibri"/>
              </a:rPr>
              <a:t>a</a:t>
            </a:r>
            <a:r>
              <a:rPr sz="2400" b="1" spc="-29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ó</a:t>
            </a:r>
            <a:r>
              <a:rPr sz="2400" b="1" spc="-2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anár minősí</a:t>
            </a:r>
            <a:r>
              <a:rPr sz="2400" b="1" spc="-2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é</a:t>
            </a:r>
            <a:r>
              <a:rPr sz="2400" b="1" spc="4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486" y="5589295"/>
            <a:ext cx="7033513" cy="1117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40"/>
              </a:spcBef>
            </a:pP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há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emlí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3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34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4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kívül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Mag</a:t>
            </a:r>
            <a:r>
              <a:rPr sz="2200" spc="-39" dirty="0" smtClean="0">
                <a:latin typeface="Calibri"/>
                <a:cs typeface="Calibri"/>
              </a:rPr>
              <a:t>y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57" dirty="0" smtClean="0">
                <a:latin typeface="Calibri"/>
                <a:cs typeface="Calibri"/>
              </a:rPr>
              <a:t> </a:t>
            </a:r>
            <a:r>
              <a:rPr sz="2200" spc="-1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udomá</a:t>
            </a:r>
            <a:r>
              <a:rPr sz="2200" spc="-29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y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91693">
              <a:lnSpc>
                <a:spcPts val="2640"/>
              </a:lnSpc>
              <a:spcBef>
                <a:spcPts val="132"/>
              </a:spcBef>
            </a:pP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9" baseline="1241" dirty="0" smtClean="0">
                <a:latin typeface="Calibri"/>
                <a:cs typeface="Calibri"/>
              </a:rPr>
              <a:t>k</a:t>
            </a:r>
            <a:r>
              <a:rPr sz="3300" spc="0" baseline="1241" dirty="0" smtClean="0">
                <a:latin typeface="Calibri"/>
                <a:cs typeface="Calibri"/>
              </a:rPr>
              <a:t>adémia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dele</a:t>
            </a:r>
            <a:r>
              <a:rPr sz="3300" spc="-4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áltja</a:t>
            </a:r>
            <a:r>
              <a:rPr sz="3300" spc="-7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is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é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zt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z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minő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í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ésben.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86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2348" y="5247132"/>
            <a:ext cx="1722120" cy="614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4893" y="5266436"/>
            <a:ext cx="1637030" cy="528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2492" y="3188208"/>
            <a:ext cx="2072640" cy="1824227"/>
          </a:xfrm>
          <a:custGeom>
            <a:avLst/>
            <a:gdLst/>
            <a:ahLst/>
            <a:cxnLst/>
            <a:rect l="l" t="t" r="r" b="b"/>
            <a:pathLst>
              <a:path w="2072640" h="1824227">
                <a:moveTo>
                  <a:pt x="0" y="182371"/>
                </a:moveTo>
                <a:lnTo>
                  <a:pt x="5300" y="138549"/>
                </a:lnTo>
                <a:lnTo>
                  <a:pt x="20357" y="98566"/>
                </a:lnTo>
                <a:lnTo>
                  <a:pt x="43903" y="63690"/>
                </a:lnTo>
                <a:lnTo>
                  <a:pt x="74669" y="35190"/>
                </a:lnTo>
                <a:lnTo>
                  <a:pt x="111388" y="14333"/>
                </a:lnTo>
                <a:lnTo>
                  <a:pt x="152792" y="2387"/>
                </a:lnTo>
                <a:lnTo>
                  <a:pt x="182371" y="0"/>
                </a:lnTo>
                <a:lnTo>
                  <a:pt x="1890268" y="0"/>
                </a:lnTo>
                <a:lnTo>
                  <a:pt x="1934090" y="5300"/>
                </a:lnTo>
                <a:lnTo>
                  <a:pt x="1974073" y="20357"/>
                </a:lnTo>
                <a:lnTo>
                  <a:pt x="2008949" y="43903"/>
                </a:lnTo>
                <a:lnTo>
                  <a:pt x="2037449" y="74669"/>
                </a:lnTo>
                <a:lnTo>
                  <a:pt x="2058306" y="111388"/>
                </a:lnTo>
                <a:lnTo>
                  <a:pt x="2070252" y="152792"/>
                </a:lnTo>
                <a:lnTo>
                  <a:pt x="2072640" y="182371"/>
                </a:lnTo>
                <a:lnTo>
                  <a:pt x="2072640" y="1641855"/>
                </a:lnTo>
                <a:lnTo>
                  <a:pt x="2067339" y="1685678"/>
                </a:lnTo>
                <a:lnTo>
                  <a:pt x="2052282" y="1725661"/>
                </a:lnTo>
                <a:lnTo>
                  <a:pt x="2028736" y="1760537"/>
                </a:lnTo>
                <a:lnTo>
                  <a:pt x="1997970" y="1789037"/>
                </a:lnTo>
                <a:lnTo>
                  <a:pt x="1961251" y="1809894"/>
                </a:lnTo>
                <a:lnTo>
                  <a:pt x="1919847" y="1821840"/>
                </a:lnTo>
                <a:lnTo>
                  <a:pt x="1890268" y="1824227"/>
                </a:lnTo>
                <a:lnTo>
                  <a:pt x="182371" y="1824227"/>
                </a:lnTo>
                <a:lnTo>
                  <a:pt x="138549" y="1818927"/>
                </a:lnTo>
                <a:lnTo>
                  <a:pt x="98566" y="1803870"/>
                </a:lnTo>
                <a:lnTo>
                  <a:pt x="63690" y="1780324"/>
                </a:lnTo>
                <a:lnTo>
                  <a:pt x="35190" y="1749558"/>
                </a:lnTo>
                <a:lnTo>
                  <a:pt x="14333" y="1712839"/>
                </a:lnTo>
                <a:lnTo>
                  <a:pt x="2387" y="1671435"/>
                </a:lnTo>
                <a:lnTo>
                  <a:pt x="0" y="1641855"/>
                </a:lnTo>
                <a:lnTo>
                  <a:pt x="0" y="182371"/>
                </a:lnTo>
                <a:close/>
              </a:path>
            </a:pathLst>
          </a:custGeom>
          <a:ln w="9144">
            <a:solidFill>
              <a:srgbClr val="BD83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2383536"/>
            <a:ext cx="1738884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17823" y="2403087"/>
            <a:ext cx="1654048" cy="635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17520" y="2894076"/>
            <a:ext cx="153466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2112" y="2872740"/>
            <a:ext cx="1249680" cy="742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0192" y="2913888"/>
            <a:ext cx="1449323" cy="576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2500" y="3464052"/>
            <a:ext cx="1630679" cy="1344168"/>
          </a:xfrm>
          <a:custGeom>
            <a:avLst/>
            <a:gdLst/>
            <a:ahLst/>
            <a:cxnLst/>
            <a:rect l="l" t="t" r="r" b="b"/>
            <a:pathLst>
              <a:path w="1630679" h="1344168">
                <a:moveTo>
                  <a:pt x="0" y="134365"/>
                </a:moveTo>
                <a:lnTo>
                  <a:pt x="6887" y="91810"/>
                </a:lnTo>
                <a:lnTo>
                  <a:pt x="26059" y="54860"/>
                </a:lnTo>
                <a:lnTo>
                  <a:pt x="55280" y="25752"/>
                </a:lnTo>
                <a:lnTo>
                  <a:pt x="92314" y="6720"/>
                </a:lnTo>
                <a:lnTo>
                  <a:pt x="134365" y="0"/>
                </a:lnTo>
                <a:lnTo>
                  <a:pt x="1496314" y="0"/>
                </a:lnTo>
                <a:lnTo>
                  <a:pt x="1538869" y="6887"/>
                </a:lnTo>
                <a:lnTo>
                  <a:pt x="1575819" y="26059"/>
                </a:lnTo>
                <a:lnTo>
                  <a:pt x="1604927" y="55280"/>
                </a:lnTo>
                <a:lnTo>
                  <a:pt x="1623959" y="92314"/>
                </a:lnTo>
                <a:lnTo>
                  <a:pt x="1630679" y="134365"/>
                </a:lnTo>
                <a:lnTo>
                  <a:pt x="1630679" y="1209802"/>
                </a:lnTo>
                <a:lnTo>
                  <a:pt x="1623792" y="1252357"/>
                </a:lnTo>
                <a:lnTo>
                  <a:pt x="1604620" y="1289307"/>
                </a:lnTo>
                <a:lnTo>
                  <a:pt x="1575399" y="1318415"/>
                </a:lnTo>
                <a:lnTo>
                  <a:pt x="1538365" y="1337447"/>
                </a:lnTo>
                <a:lnTo>
                  <a:pt x="1496314" y="1344168"/>
                </a:lnTo>
                <a:lnTo>
                  <a:pt x="134365" y="1344168"/>
                </a:lnTo>
                <a:lnTo>
                  <a:pt x="91810" y="1337280"/>
                </a:lnTo>
                <a:lnTo>
                  <a:pt x="54860" y="1318108"/>
                </a:lnTo>
                <a:lnTo>
                  <a:pt x="25752" y="1288887"/>
                </a:lnTo>
                <a:lnTo>
                  <a:pt x="6720" y="1251853"/>
                </a:lnTo>
                <a:lnTo>
                  <a:pt x="0" y="1209802"/>
                </a:lnTo>
                <a:lnTo>
                  <a:pt x="0" y="134365"/>
                </a:lnTo>
                <a:close/>
              </a:path>
            </a:pathLst>
          </a:custGeom>
          <a:ln w="9144">
            <a:solidFill>
              <a:srgbClr val="BCB1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2728" y="4463796"/>
            <a:ext cx="1572768" cy="7360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1100" y="4479036"/>
            <a:ext cx="1714500" cy="743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5400" y="4483608"/>
            <a:ext cx="1487424" cy="650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01028" y="3441191"/>
            <a:ext cx="2244852" cy="1556004"/>
          </a:xfrm>
          <a:custGeom>
            <a:avLst/>
            <a:gdLst/>
            <a:ahLst/>
            <a:cxnLst/>
            <a:rect l="l" t="t" r="r" b="b"/>
            <a:pathLst>
              <a:path w="2244852" h="1556004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089277" y="0"/>
                </a:lnTo>
                <a:lnTo>
                  <a:pt x="2132148" y="5994"/>
                </a:lnTo>
                <a:lnTo>
                  <a:pt x="2170447" y="22863"/>
                </a:lnTo>
                <a:lnTo>
                  <a:pt x="2202505" y="48937"/>
                </a:lnTo>
                <a:lnTo>
                  <a:pt x="2226652" y="82547"/>
                </a:lnTo>
                <a:lnTo>
                  <a:pt x="2241216" y="122022"/>
                </a:lnTo>
                <a:lnTo>
                  <a:pt x="2244852" y="155575"/>
                </a:lnTo>
                <a:lnTo>
                  <a:pt x="2244852" y="1400429"/>
                </a:lnTo>
                <a:lnTo>
                  <a:pt x="2238857" y="1443300"/>
                </a:lnTo>
                <a:lnTo>
                  <a:pt x="2221988" y="1481599"/>
                </a:lnTo>
                <a:lnTo>
                  <a:pt x="2195914" y="1513657"/>
                </a:lnTo>
                <a:lnTo>
                  <a:pt x="2162304" y="1537804"/>
                </a:lnTo>
                <a:lnTo>
                  <a:pt x="2122829" y="1552368"/>
                </a:lnTo>
                <a:lnTo>
                  <a:pt x="2089277" y="1556004"/>
                </a:lnTo>
                <a:lnTo>
                  <a:pt x="155575" y="1556004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9"/>
                </a:lnTo>
                <a:lnTo>
                  <a:pt x="0" y="155575"/>
                </a:lnTo>
                <a:close/>
              </a:path>
            </a:pathLst>
          </a:custGeom>
          <a:ln w="9144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1136" y="1132331"/>
            <a:ext cx="3037332" cy="21610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83808" y="1152144"/>
            <a:ext cx="2951988" cy="2075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73140" y="1219200"/>
            <a:ext cx="2892552" cy="1941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6076" y="3208020"/>
            <a:ext cx="1536192" cy="6614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84008" y="3297936"/>
            <a:ext cx="1100327" cy="5196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08748" y="3227832"/>
            <a:ext cx="1450848" cy="5760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844" y="3451860"/>
            <a:ext cx="1927860" cy="1121664"/>
          </a:xfrm>
          <a:custGeom>
            <a:avLst/>
            <a:gdLst/>
            <a:ahLst/>
            <a:cxnLst/>
            <a:rect l="l" t="t" r="r" b="b"/>
            <a:pathLst>
              <a:path w="1927860" h="1121664">
                <a:moveTo>
                  <a:pt x="0" y="112140"/>
                </a:moveTo>
                <a:lnTo>
                  <a:pt x="8159" y="70054"/>
                </a:lnTo>
                <a:lnTo>
                  <a:pt x="30503" y="35247"/>
                </a:lnTo>
                <a:lnTo>
                  <a:pt x="63833" y="10908"/>
                </a:lnTo>
                <a:lnTo>
                  <a:pt x="104946" y="228"/>
                </a:lnTo>
                <a:lnTo>
                  <a:pt x="112166" y="0"/>
                </a:lnTo>
                <a:lnTo>
                  <a:pt x="1815719" y="0"/>
                </a:lnTo>
                <a:lnTo>
                  <a:pt x="1857809" y="8154"/>
                </a:lnTo>
                <a:lnTo>
                  <a:pt x="1892619" y="30489"/>
                </a:lnTo>
                <a:lnTo>
                  <a:pt x="1916957" y="63814"/>
                </a:lnTo>
                <a:lnTo>
                  <a:pt x="1927632" y="104938"/>
                </a:lnTo>
                <a:lnTo>
                  <a:pt x="1927860" y="112140"/>
                </a:lnTo>
                <a:lnTo>
                  <a:pt x="1927860" y="1009522"/>
                </a:lnTo>
                <a:lnTo>
                  <a:pt x="1919705" y="1051613"/>
                </a:lnTo>
                <a:lnTo>
                  <a:pt x="1897370" y="1086423"/>
                </a:lnTo>
                <a:lnTo>
                  <a:pt x="1864045" y="1110761"/>
                </a:lnTo>
                <a:lnTo>
                  <a:pt x="1822921" y="1121436"/>
                </a:lnTo>
                <a:lnTo>
                  <a:pt x="1815719" y="1121664"/>
                </a:lnTo>
                <a:lnTo>
                  <a:pt x="112166" y="1121664"/>
                </a:lnTo>
                <a:lnTo>
                  <a:pt x="70087" y="1113511"/>
                </a:lnTo>
                <a:lnTo>
                  <a:pt x="35270" y="1091181"/>
                </a:lnTo>
                <a:lnTo>
                  <a:pt x="10917" y="1057862"/>
                </a:lnTo>
                <a:lnTo>
                  <a:pt x="228" y="1016745"/>
                </a:lnTo>
                <a:lnTo>
                  <a:pt x="0" y="1009522"/>
                </a:lnTo>
                <a:lnTo>
                  <a:pt x="0" y="112140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60" y="4416552"/>
            <a:ext cx="1534667" cy="6629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447" y="4507992"/>
            <a:ext cx="1271016" cy="5196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532" y="4436364"/>
            <a:ext cx="1449324" cy="5775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6776" y="5154168"/>
            <a:ext cx="1645920" cy="5928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79194" y="5173345"/>
            <a:ext cx="1560576" cy="5073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4700" y="543161"/>
            <a:ext cx="3652203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  <a:spcBef>
                <a:spcPts val="164"/>
              </a:spcBef>
            </a:pPr>
            <a:r>
              <a:rPr sz="3100" b="1" spc="0" dirty="0" smtClean="0">
                <a:latin typeface="Verdana"/>
                <a:cs typeface="Verdana"/>
              </a:rPr>
              <a:t>Ór</a:t>
            </a:r>
            <a:r>
              <a:rPr sz="3100" b="1" spc="-9" dirty="0" smtClean="0">
                <a:latin typeface="Verdana"/>
                <a:cs typeface="Verdana"/>
              </a:rPr>
              <a:t>a</a:t>
            </a:r>
            <a:r>
              <a:rPr sz="3100" b="1" spc="0" dirty="0" smtClean="0">
                <a:latin typeface="Verdana"/>
                <a:cs typeface="Verdana"/>
              </a:rPr>
              <a:t>/fogl</a:t>
            </a:r>
            <a:r>
              <a:rPr sz="3100" b="1" spc="-9" dirty="0" smtClean="0">
                <a:latin typeface="Verdana"/>
                <a:cs typeface="Verdana"/>
              </a:rPr>
              <a:t>a</a:t>
            </a:r>
            <a:r>
              <a:rPr sz="3100" b="1" spc="0" dirty="0" smtClean="0">
                <a:latin typeface="Verdana"/>
                <a:cs typeface="Verdana"/>
              </a:rPr>
              <a:t>lkozás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4074" y="543161"/>
            <a:ext cx="2610244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  <a:spcBef>
                <a:spcPts val="164"/>
              </a:spcBef>
            </a:pPr>
            <a:r>
              <a:rPr sz="3100" b="1" spc="0" dirty="0" smtClean="0">
                <a:latin typeface="Verdana"/>
                <a:cs typeface="Verdana"/>
              </a:rPr>
              <a:t>megta</a:t>
            </a:r>
            <a:r>
              <a:rPr sz="3100" b="1" spc="-9" dirty="0" smtClean="0">
                <a:latin typeface="Verdana"/>
                <a:cs typeface="Verdana"/>
              </a:rPr>
              <a:t>r</a:t>
            </a:r>
            <a:r>
              <a:rPr sz="3100" b="1" spc="0" dirty="0" smtClean="0">
                <a:latin typeface="Verdana"/>
                <a:cs typeface="Verdana"/>
              </a:rPr>
              <a:t>tása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37305" y="2984118"/>
            <a:ext cx="925960" cy="45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emél</a:t>
            </a:r>
            <a:r>
              <a:rPr sz="24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 marL="69088" marR="30403">
              <a:lnSpc>
                <a:spcPts val="1750"/>
              </a:lnSpc>
              <a:spcBef>
                <a:spcPts val="1"/>
              </a:spcBef>
            </a:pPr>
            <a:r>
              <a:rPr sz="24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9202" y="3409086"/>
            <a:ext cx="82216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Ér</a:t>
            </a:r>
            <a:r>
              <a:rPr sz="24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400" b="1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elés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3749" y="3504819"/>
            <a:ext cx="1742871" cy="1351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Az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ó</a:t>
            </a:r>
            <a:r>
              <a:rPr sz="2700" b="1" spc="-34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a/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oglal</a:t>
            </a:r>
            <a:r>
              <a:rPr sz="2700" b="1" spc="-44" baseline="1517" dirty="0" smtClean="0">
                <a:latin typeface="Calibri"/>
                <a:cs typeface="Calibri"/>
              </a:rPr>
              <a:t>k</a:t>
            </a:r>
            <a:r>
              <a:rPr sz="2700" b="1" spc="-19" baseline="1517" dirty="0" smtClean="0">
                <a:latin typeface="Calibri"/>
                <a:cs typeface="Calibri"/>
              </a:rPr>
              <a:t>oz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4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m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ig</a:t>
            </a:r>
            <a:r>
              <a:rPr sz="2700" b="1" spc="-25" baseline="1517" dirty="0" smtClean="0">
                <a:latin typeface="Calibri"/>
                <a:cs typeface="Calibri"/>
              </a:rPr>
              <a:t>y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r>
              <a:rPr sz="2700" b="1" spc="-44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lő</a:t>
            </a:r>
            <a:r>
              <a:rPr sz="2700" b="1" spc="-19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ti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-29" baseline="1517" dirty="0" smtClean="0">
                <a:latin typeface="Calibri"/>
                <a:cs typeface="Calibri"/>
              </a:rPr>
              <a:t>z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m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9" baseline="1517" dirty="0" smtClean="0">
                <a:latin typeface="Calibri"/>
                <a:cs typeface="Calibri"/>
              </a:rPr>
              <a:t>l</a:t>
            </a:r>
            <a:r>
              <a:rPr sz="2700" b="1" spc="-25" baseline="1517" dirty="0" smtClean="0">
                <a:latin typeface="Calibri"/>
                <a:cs typeface="Calibri"/>
              </a:rPr>
              <a:t>y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alál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-19" baseline="1517" dirty="0" smtClean="0">
                <a:latin typeface="Calibri"/>
                <a:cs typeface="Calibri"/>
              </a:rPr>
              <a:t>o</a:t>
            </a:r>
            <a:r>
              <a:rPr sz="2700" b="1" spc="-29" baseline="1517" dirty="0" smtClean="0">
                <a:latin typeface="Calibri"/>
                <a:cs typeface="Calibri"/>
              </a:rPr>
              <a:t>z</a:t>
            </a:r>
            <a:r>
              <a:rPr sz="2700" b="1" spc="0" baseline="1517" dirty="0" smtClean="0">
                <a:latin typeface="Calibri"/>
                <a:cs typeface="Calibri"/>
              </a:rPr>
              <a:t>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674" y="3551808"/>
            <a:ext cx="1134901" cy="802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Az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ó</a:t>
            </a:r>
            <a:r>
              <a:rPr sz="2700" b="1" spc="-34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a/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oglal</a:t>
            </a:r>
            <a:r>
              <a:rPr sz="2700" b="1" spc="-44" baseline="1517" dirty="0" smtClean="0">
                <a:latin typeface="Calibri"/>
                <a:cs typeface="Calibri"/>
              </a:rPr>
              <a:t>k</a:t>
            </a:r>
            <a:r>
              <a:rPr sz="2700" b="1" spc="-19" baseline="1517" dirty="0" smtClean="0">
                <a:latin typeface="Calibri"/>
                <a:cs typeface="Calibri"/>
              </a:rPr>
              <a:t>oz</a:t>
            </a:r>
            <a:r>
              <a:rPr sz="2700" b="1" spc="0" baseline="1517" dirty="0" smtClean="0">
                <a:latin typeface="Calibri"/>
                <a:cs typeface="Calibri"/>
              </a:rPr>
              <a:t>ás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me</a:t>
            </a:r>
            <a:r>
              <a:rPr sz="2700" b="1" spc="-9" baseline="1517" dirty="0" smtClean="0">
                <a:latin typeface="Calibri"/>
                <a:cs typeface="Calibri"/>
              </a:rPr>
              <a:t>g</a:t>
            </a: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4" baseline="1517" dirty="0" smtClean="0">
                <a:latin typeface="Calibri"/>
                <a:cs typeface="Calibri"/>
              </a:rPr>
              <a:t>r</a:t>
            </a: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ása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3648710"/>
            <a:ext cx="1589850" cy="1198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935"/>
              </a:lnSpc>
              <a:spcBef>
                <a:spcPts val="96"/>
              </a:spcBef>
            </a:pPr>
            <a:r>
              <a:rPr sz="2700" b="1" spc="-19" baseline="3034" dirty="0" smtClean="0">
                <a:latin typeface="Calibri"/>
                <a:cs typeface="Calibri"/>
              </a:rPr>
              <a:t>F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r>
              <a:rPr sz="2700" b="1" spc="-44" baseline="3034" dirty="0" smtClean="0">
                <a:latin typeface="Calibri"/>
                <a:cs typeface="Calibri"/>
              </a:rPr>
              <a:t>k</a:t>
            </a:r>
            <a:r>
              <a:rPr sz="2700" b="1" spc="4" baseline="3034" dirty="0" smtClean="0">
                <a:latin typeface="Calibri"/>
                <a:cs typeface="Calibri"/>
              </a:rPr>
              <a:t>é</a:t>
            </a:r>
            <a:r>
              <a:rPr sz="2700" b="1" spc="-19" baseline="3034" dirty="0" smtClean="0">
                <a:latin typeface="Calibri"/>
                <a:cs typeface="Calibri"/>
              </a:rPr>
              <a:t>s</a:t>
            </a:r>
            <a:r>
              <a:rPr sz="2700" b="1" spc="-4" baseline="3034" dirty="0" smtClean="0">
                <a:latin typeface="Calibri"/>
                <a:cs typeface="Calibri"/>
              </a:rPr>
              <a:t>z</a:t>
            </a:r>
            <a:r>
              <a:rPr sz="2700" b="1" spc="4" baseline="3034" dirty="0" smtClean="0">
                <a:latin typeface="Calibri"/>
                <a:cs typeface="Calibri"/>
              </a:rPr>
              <a:t>ü</a:t>
            </a:r>
            <a:r>
              <a:rPr sz="2700" b="1" spc="-9" baseline="3034" dirty="0" smtClean="0">
                <a:latin typeface="Calibri"/>
                <a:cs typeface="Calibri"/>
              </a:rPr>
              <a:t>l</a:t>
            </a:r>
            <a:r>
              <a:rPr sz="2700" b="1" spc="-4" baseline="3034" dirty="0" smtClean="0"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2700" marR="30403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ó</a:t>
            </a: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a/</a:t>
            </a:r>
            <a:endParaRPr sz="1800">
              <a:latin typeface="Calibri"/>
              <a:cs typeface="Calibri"/>
            </a:endParaRPr>
          </a:p>
          <a:p>
            <a:pPr marL="12700" marR="30403">
              <a:lnSpc>
                <a:spcPts val="2160"/>
              </a:lnSpc>
            </a:pP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oglal</a:t>
            </a:r>
            <a:r>
              <a:rPr sz="2700" b="1" spc="-44" baseline="1517" dirty="0" smtClean="0">
                <a:latin typeface="Calibri"/>
                <a:cs typeface="Calibri"/>
              </a:rPr>
              <a:t>k</a:t>
            </a:r>
            <a:r>
              <a:rPr sz="2700" b="1" spc="-19" baseline="1517" dirty="0" smtClean="0">
                <a:latin typeface="Calibri"/>
                <a:cs typeface="Calibri"/>
              </a:rPr>
              <a:t>oz</a:t>
            </a:r>
            <a:r>
              <a:rPr sz="2700" b="1" spc="0" baseline="1517" dirty="0" smtClean="0">
                <a:latin typeface="Calibri"/>
                <a:cs typeface="Calibri"/>
              </a:rPr>
              <a:t>ás</a:t>
            </a:r>
            <a:r>
              <a:rPr sz="2700" b="1" spc="-50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609498">
              <a:lnSpc>
                <a:spcPct val="101725"/>
              </a:lnSpc>
              <a:spcBef>
                <a:spcPts val="1053"/>
              </a:spcBef>
            </a:pP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zülés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8180" y="3936517"/>
            <a:ext cx="1542809" cy="803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 smtClean="0">
                <a:latin typeface="Calibri"/>
                <a:cs typeface="Calibri"/>
              </a:rPr>
              <a:t>Ó</a:t>
            </a:r>
            <a:r>
              <a:rPr sz="2700" b="1" spc="-3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</a:t>
            </a:r>
            <a:r>
              <a:rPr sz="2700" b="1" spc="-9" baseline="3034" dirty="0" smtClean="0">
                <a:latin typeface="Calibri"/>
                <a:cs typeface="Calibri"/>
              </a:rPr>
              <a:t>/</a:t>
            </a:r>
            <a:r>
              <a:rPr sz="2700" b="1" spc="-29" baseline="3034" dirty="0" smtClean="0">
                <a:latin typeface="Calibri"/>
                <a:cs typeface="Calibri"/>
              </a:rPr>
              <a:t>f</a:t>
            </a:r>
            <a:r>
              <a:rPr sz="2700" b="1" spc="0" baseline="3034" dirty="0" smtClean="0">
                <a:latin typeface="Calibri"/>
                <a:cs typeface="Calibri"/>
              </a:rPr>
              <a:t>oglal</a:t>
            </a:r>
            <a:r>
              <a:rPr sz="2700" b="1" spc="-50" baseline="3034" dirty="0" smtClean="0">
                <a:latin typeface="Calibri"/>
                <a:cs typeface="Calibri"/>
              </a:rPr>
              <a:t>k</a:t>
            </a:r>
            <a:r>
              <a:rPr sz="2700" b="1" spc="-19" baseline="3034" dirty="0" smtClean="0">
                <a:latin typeface="Calibri"/>
                <a:cs typeface="Calibri"/>
              </a:rPr>
              <a:t>oz</a:t>
            </a:r>
            <a:r>
              <a:rPr sz="2700" b="1" spc="0" baseline="3034" dirty="0" smtClean="0">
                <a:latin typeface="Calibri"/>
                <a:cs typeface="Calibri"/>
              </a:rPr>
              <a:t>ás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m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gb</a:t>
            </a:r>
            <a:r>
              <a:rPr sz="2700" b="1" spc="9" baseline="1517" dirty="0" smtClean="0">
                <a:latin typeface="Calibri"/>
                <a:cs typeface="Calibri"/>
              </a:rPr>
              <a:t>e</a:t>
            </a:r>
            <a:r>
              <a:rPr sz="2700" b="1" spc="-19" baseline="1517" dirty="0" smtClean="0">
                <a:latin typeface="Calibri"/>
                <a:cs typeface="Calibri"/>
              </a:rPr>
              <a:t>s</a:t>
            </a:r>
            <a:r>
              <a:rPr sz="2700" b="1" spc="-29" baseline="1517" dirty="0" smtClean="0">
                <a:latin typeface="Calibri"/>
                <a:cs typeface="Calibri"/>
              </a:rPr>
              <a:t>z</a:t>
            </a:r>
            <a:r>
              <a:rPr sz="2700" b="1" spc="-4" baseline="1517" dirty="0" smtClean="0">
                <a:latin typeface="Calibri"/>
                <a:cs typeface="Calibri"/>
              </a:rPr>
              <a:t>é</a:t>
            </a:r>
            <a:r>
              <a:rPr sz="2700" b="1" spc="-9" baseline="1517" dirty="0" smtClean="0">
                <a:latin typeface="Calibri"/>
                <a:cs typeface="Calibri"/>
              </a:rPr>
              <a:t>l</a:t>
            </a:r>
            <a:r>
              <a:rPr sz="2700" b="1" spc="-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se,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lé</a:t>
            </a:r>
            <a:r>
              <a:rPr sz="2700" b="1" spc="-14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6675" y="4591050"/>
            <a:ext cx="1421170" cy="450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25"/>
              </a:lnSpc>
              <a:spcBef>
                <a:spcPts val="86"/>
              </a:spcBef>
            </a:pPr>
            <a:r>
              <a:rPr sz="2400" b="1" baseline="3413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400" b="1" spc="-34" baseline="3413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a/</a:t>
            </a:r>
            <a:r>
              <a:rPr sz="24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gl</a:t>
            </a: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400" b="1" spc="9" baseline="3413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291122" marR="304825" algn="ctr">
              <a:lnSpc>
                <a:spcPts val="1755"/>
              </a:lnSpc>
              <a:spcBef>
                <a:spcPts val="1"/>
              </a:spcBef>
            </a:pPr>
            <a:r>
              <a:rPr sz="2400" b="1" baseline="3413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4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5" baseline="3413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9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4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60" y="1322832"/>
            <a:ext cx="8645652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0288" y="1271015"/>
            <a:ext cx="7594092" cy="1316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032" y="1342644"/>
            <a:ext cx="8560308" cy="1057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360" y="2433828"/>
            <a:ext cx="8645652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5332" y="2590800"/>
            <a:ext cx="4518660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6032" y="2453640"/>
            <a:ext cx="8560308" cy="1057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360" y="3543300"/>
            <a:ext cx="8645652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7276" y="3701796"/>
            <a:ext cx="5414772" cy="897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032" y="3563112"/>
            <a:ext cx="8560308" cy="10576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360" y="4654296"/>
            <a:ext cx="8645652" cy="11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1752" y="4602480"/>
            <a:ext cx="8552688" cy="13167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032" y="4674108"/>
            <a:ext cx="8560308" cy="1057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2437" y="187772"/>
            <a:ext cx="27256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Felké</a:t>
            </a:r>
            <a:r>
              <a:rPr sz="3200" b="1" spc="-9" dirty="0" smtClean="0">
                <a:latin typeface="Verdana"/>
                <a:cs typeface="Verdana"/>
              </a:rPr>
              <a:t>s</a:t>
            </a:r>
            <a:r>
              <a:rPr sz="3200" b="1" spc="0" dirty="0" smtClean="0">
                <a:latin typeface="Verdana"/>
                <a:cs typeface="Verdana"/>
              </a:rPr>
              <a:t>zü</a:t>
            </a:r>
            <a:r>
              <a:rPr sz="3200" b="1" spc="-9" dirty="0" smtClean="0">
                <a:latin typeface="Verdana"/>
                <a:cs typeface="Verdana"/>
              </a:rPr>
              <a:t>l</a:t>
            </a:r>
            <a:r>
              <a:rPr sz="3200" b="1" spc="0" dirty="0" smtClean="0">
                <a:latin typeface="Verdana"/>
                <a:cs typeface="Verdana"/>
              </a:rPr>
              <a:t>és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675452"/>
            <a:ext cx="60103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az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6338" y="675452"/>
            <a:ext cx="431588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-4" dirty="0" smtClean="0">
                <a:latin typeface="Verdana"/>
                <a:cs typeface="Verdana"/>
              </a:rPr>
              <a:t>e</a:t>
            </a:r>
            <a:r>
              <a:rPr sz="3200" b="1" spc="0" dirty="0" smtClean="0">
                <a:latin typeface="Verdana"/>
                <a:cs typeface="Verdana"/>
              </a:rPr>
              <a:t>-por</a:t>
            </a:r>
            <a:r>
              <a:rPr sz="3200" b="1" spc="4" dirty="0" smtClean="0">
                <a:latin typeface="Verdana"/>
                <a:cs typeface="Verdana"/>
              </a:rPr>
              <a:t>t</a:t>
            </a:r>
            <a:r>
              <a:rPr sz="3200" b="1" spc="0" dirty="0" smtClean="0">
                <a:latin typeface="Verdana"/>
                <a:cs typeface="Verdana"/>
              </a:rPr>
              <a:t>fólióvédésre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127" y="1472184"/>
            <a:ext cx="3031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9832" y="1472184"/>
            <a:ext cx="4974209" cy="823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ősí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őbi</a:t>
            </a:r>
            <a:r>
              <a:rPr sz="4500" spc="-64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tsá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4500" spc="-6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esen</a:t>
            </a:r>
            <a:endParaRPr sz="3000">
              <a:latin typeface="Calibri"/>
              <a:cs typeface="Calibri"/>
            </a:endParaRPr>
          </a:p>
          <a:p>
            <a:pPr marL="1591487" marR="57150">
              <a:lnSpc>
                <a:spcPts val="3290"/>
              </a:lnSpc>
              <a:spcBef>
                <a:spcPts val="6"/>
              </a:spcBef>
            </a:pPr>
            <a:r>
              <a:rPr sz="4500" spc="-94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500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sek </a:t>
            </a:r>
            <a:r>
              <a:rPr sz="4500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4500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eki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ése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7978" y="1472184"/>
            <a:ext cx="17570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meg</a:t>
            </a:r>
            <a:r>
              <a:rPr sz="4500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apo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8476" y="2791967"/>
            <a:ext cx="404990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-164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ála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meg</a:t>
            </a:r>
            <a:r>
              <a:rPr sz="4500" spc="-64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alma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ása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0420" y="3902329"/>
            <a:ext cx="494855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500" spc="-79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öl</a:t>
            </a:r>
            <a:r>
              <a:rPr sz="4500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500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4500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4500" spc="-64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 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tn</a:t>
            </a:r>
            <a:r>
              <a:rPr sz="4500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500" spc="-6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ése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591" y="4803038"/>
            <a:ext cx="6727594" cy="824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ógiai mu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500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ássá</a:t>
            </a:r>
            <a:r>
              <a:rPr sz="4500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óló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15 p</a:t>
            </a:r>
            <a:r>
              <a:rPr sz="4500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3000">
              <a:latin typeface="Calibri"/>
              <a:cs typeface="Calibri"/>
            </a:endParaRPr>
          </a:p>
          <a:p>
            <a:pPr marL="2337104" marR="57195">
              <a:lnSpc>
                <a:spcPts val="3290"/>
              </a:lnSpc>
              <a:spcBef>
                <a:spcPts val="6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 </a:t>
            </a:r>
            <a:r>
              <a:rPr sz="4500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500" spc="-100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500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zí</a:t>
            </a:r>
            <a:r>
              <a:rPr sz="4500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500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ése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084" y="4443984"/>
            <a:ext cx="8441436" cy="138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788" y="1249679"/>
            <a:ext cx="2875788" cy="3154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" y="1269491"/>
            <a:ext cx="2790444" cy="3069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5404" y="1196339"/>
            <a:ext cx="2631948" cy="2243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0380" y="1249679"/>
            <a:ext cx="2875788" cy="3127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3052" y="1269491"/>
            <a:ext cx="2790444" cy="3041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3700" y="2517648"/>
            <a:ext cx="419100" cy="490727"/>
          </a:xfrm>
          <a:custGeom>
            <a:avLst/>
            <a:gdLst/>
            <a:ahLst/>
            <a:cxnLst/>
            <a:rect l="l" t="t" r="r" b="b"/>
            <a:pathLst>
              <a:path w="419100" h="490727">
                <a:moveTo>
                  <a:pt x="0" y="0"/>
                </a:moveTo>
                <a:lnTo>
                  <a:pt x="0" y="490727"/>
                </a:lnTo>
                <a:lnTo>
                  <a:pt x="419100" y="2453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3700" y="2517648"/>
            <a:ext cx="419100" cy="490727"/>
          </a:xfrm>
          <a:custGeom>
            <a:avLst/>
            <a:gdLst/>
            <a:ahLst/>
            <a:cxnLst/>
            <a:rect l="l" t="t" r="r" b="b"/>
            <a:pathLst>
              <a:path w="419100" h="490727">
                <a:moveTo>
                  <a:pt x="0" y="0"/>
                </a:moveTo>
                <a:lnTo>
                  <a:pt x="419100" y="245363"/>
                </a:lnTo>
                <a:lnTo>
                  <a:pt x="0" y="490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2236" y="1202436"/>
            <a:ext cx="2500884" cy="2075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1972" y="1249679"/>
            <a:ext cx="2875787" cy="3133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4644" y="1269491"/>
            <a:ext cx="2790444" cy="304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5292" y="2442972"/>
            <a:ext cx="419100" cy="490727"/>
          </a:xfrm>
          <a:custGeom>
            <a:avLst/>
            <a:gdLst/>
            <a:ahLst/>
            <a:cxnLst/>
            <a:rect l="l" t="t" r="r" b="b"/>
            <a:pathLst>
              <a:path w="419100" h="490727">
                <a:moveTo>
                  <a:pt x="0" y="0"/>
                </a:moveTo>
                <a:lnTo>
                  <a:pt x="0" y="490727"/>
                </a:lnTo>
                <a:lnTo>
                  <a:pt x="419100" y="2453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5292" y="2442972"/>
            <a:ext cx="419100" cy="490727"/>
          </a:xfrm>
          <a:custGeom>
            <a:avLst/>
            <a:gdLst/>
            <a:ahLst/>
            <a:cxnLst/>
            <a:rect l="l" t="t" r="r" b="b"/>
            <a:pathLst>
              <a:path w="419100" h="490727">
                <a:moveTo>
                  <a:pt x="0" y="0"/>
                </a:moveTo>
                <a:lnTo>
                  <a:pt x="419100" y="245363"/>
                </a:lnTo>
                <a:lnTo>
                  <a:pt x="0" y="490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28588" y="1196339"/>
            <a:ext cx="2372867" cy="22433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4629" y="517391"/>
            <a:ext cx="44904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153" y="517391"/>
            <a:ext cx="1822136" cy="1210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653" marR="137416" algn="ctr">
              <a:lnSpc>
                <a:spcPts val="3835"/>
              </a:lnSpc>
              <a:spcBef>
                <a:spcPts val="191"/>
              </a:spcBef>
            </a:pPr>
            <a:r>
              <a:rPr sz="3600" b="1" spc="0" dirty="0" smtClean="0">
                <a:latin typeface="Verdana"/>
                <a:cs typeface="Verdana"/>
              </a:rPr>
              <a:t>védés</a:t>
            </a:r>
            <a:endParaRPr sz="3600">
              <a:latin typeface="Verdana"/>
              <a:cs typeface="Verdana"/>
            </a:endParaRPr>
          </a:p>
          <a:p>
            <a:pPr algn="ctr">
              <a:lnSpc>
                <a:spcPct val="101725"/>
              </a:lnSpc>
              <a:spcBef>
                <a:spcPts val="2276"/>
              </a:spcBef>
            </a:pPr>
            <a:r>
              <a:rPr sz="2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00" b="1" spc="0" dirty="0" smtClean="0">
                <a:solidFill>
                  <a:srgbClr val="FFFFFF"/>
                </a:solidFill>
                <a:latin typeface="Calibri"/>
                <a:cs typeface="Calibri"/>
              </a:rPr>
              <a:t>ógiai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8627" y="517391"/>
            <a:ext cx="3165933" cy="117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835"/>
              </a:lnSpc>
              <a:spcBef>
                <a:spcPts val="191"/>
              </a:spcBef>
            </a:pPr>
            <a:r>
              <a:rPr sz="3600" b="1" spc="-14" dirty="0" smtClean="0">
                <a:latin typeface="Verdana"/>
                <a:cs typeface="Verdana"/>
              </a:rPr>
              <a:t>m</a:t>
            </a:r>
            <a:r>
              <a:rPr sz="3600" b="1" spc="0" dirty="0" smtClean="0">
                <a:latin typeface="Verdana"/>
                <a:cs typeface="Verdana"/>
              </a:rPr>
              <a:t>enete</a:t>
            </a:r>
            <a:endParaRPr sz="3600">
              <a:latin typeface="Verdana"/>
              <a:cs typeface="Verdana"/>
            </a:endParaRPr>
          </a:p>
          <a:p>
            <a:pPr marL="1063097">
              <a:lnSpc>
                <a:spcPct val="101725"/>
              </a:lnSpc>
              <a:spcBef>
                <a:spcPts val="2247"/>
              </a:spcBef>
            </a:pPr>
            <a:r>
              <a:rPr sz="2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fle</a:t>
            </a:r>
            <a:r>
              <a:rPr sz="2400" b="1" spc="-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álás</a:t>
            </a:r>
            <a:r>
              <a:rPr sz="2400" b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2400" b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1252" y="1371727"/>
            <a:ext cx="1646199" cy="1807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00" b="1" spc="-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akmai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60"/>
              </a:lnSpc>
              <a:spcBef>
                <a:spcPts val="5"/>
              </a:spcBef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00" b="1" spc="-5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él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00" b="1" spc="-14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55"/>
              </a:lnSpc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minősí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55"/>
              </a:lnSpc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b="1" spc="-5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tság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55"/>
              </a:lnSpc>
            </a:pP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agj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9025" y="1698498"/>
            <a:ext cx="2009527" cy="1334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3600" b="1" spc="-44" baseline="3413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ólió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30"/>
              </a:lnSpc>
              <a:spcBef>
                <a:spcPts val="4"/>
              </a:spcBef>
            </a:pP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600" b="1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ume</a:t>
            </a:r>
            <a:r>
              <a:rPr sz="3600" b="1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640"/>
              </a:lnSpc>
              <a:spcBef>
                <a:spcPts val="0"/>
              </a:spcBef>
            </a:pP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alap</a:t>
            </a:r>
            <a:r>
              <a:rPr sz="36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r>
              <a:rPr sz="36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apo</a:t>
            </a:r>
            <a:r>
              <a:rPr sz="3600" b="1" spc="-29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640"/>
              </a:lnSpc>
            </a:pPr>
            <a:r>
              <a:rPr sz="3600" b="1" spc="-5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600" b="1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dés</a:t>
            </a:r>
            <a:r>
              <a:rPr sz="36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="1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153" y="1734820"/>
            <a:ext cx="2142261" cy="1444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mun</a:t>
            </a:r>
            <a:r>
              <a:rPr sz="3900" b="1" spc="-44" baseline="315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ásság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ól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  <a:spcBef>
                <a:spcPts val="5"/>
              </a:spcBef>
            </a:pPr>
            <a:r>
              <a:rPr sz="3900" b="1" spc="-19" baseline="3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00" b="1" spc="-5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óló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15 p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55"/>
              </a:lnSpc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ál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2855"/>
              </a:lnSpc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873" y="4766970"/>
            <a:ext cx="429231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-19" baseline="315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és 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3900" b="1" spc="14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00" b="1" spc="24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4946" y="4766970"/>
            <a:ext cx="3094881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-79" baseline="315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3900" b="1" spc="-14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00" b="1" spc="-14" baseline="3150" dirty="0" smtClean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900" b="1" spc="-19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8113" y="5163820"/>
            <a:ext cx="735803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3900" b="1" spc="-5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-14" baseline="31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es ér</a:t>
            </a:r>
            <a:r>
              <a:rPr sz="3900" b="1" spc="-3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900" b="1" spc="-75" baseline="315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sén</a:t>
            </a:r>
            <a:r>
              <a:rPr sz="3900" b="1" spc="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minősí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őb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00" b="1" spc="-5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tság 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ál</a:t>
            </a:r>
            <a:r>
              <a:rPr sz="3900" b="1" spc="-34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-19" baseline="31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00" b="1" spc="-29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-25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00" b="1" spc="-9" baseline="315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900" b="1" spc="-25" baseline="31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880" y="4523232"/>
            <a:ext cx="1066800" cy="149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3" y="4553712"/>
            <a:ext cx="972312" cy="1388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123" y="4553712"/>
            <a:ext cx="972312" cy="1388364"/>
          </a:xfrm>
          <a:custGeom>
            <a:avLst/>
            <a:gdLst/>
            <a:ahLst/>
            <a:cxnLst/>
            <a:rect l="l" t="t" r="r" b="b"/>
            <a:pathLst>
              <a:path w="972312" h="1388364">
                <a:moveTo>
                  <a:pt x="972312" y="0"/>
                </a:moveTo>
                <a:lnTo>
                  <a:pt x="972312" y="902207"/>
                </a:lnTo>
                <a:lnTo>
                  <a:pt x="486156" y="1388364"/>
                </a:lnTo>
                <a:lnTo>
                  <a:pt x="0" y="902207"/>
                </a:lnTo>
                <a:lnTo>
                  <a:pt x="0" y="0"/>
                </a:lnTo>
                <a:lnTo>
                  <a:pt x="486156" y="486156"/>
                </a:lnTo>
                <a:lnTo>
                  <a:pt x="972312" y="0"/>
                </a:lnTo>
                <a:close/>
              </a:path>
            </a:pathLst>
          </a:custGeom>
          <a:ln w="9144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880" y="1351788"/>
            <a:ext cx="1066800" cy="1490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123" y="1382267"/>
            <a:ext cx="972312" cy="1388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123" y="1382267"/>
            <a:ext cx="972312" cy="1388364"/>
          </a:xfrm>
          <a:custGeom>
            <a:avLst/>
            <a:gdLst/>
            <a:ahLst/>
            <a:cxnLst/>
            <a:rect l="l" t="t" r="r" b="b"/>
            <a:pathLst>
              <a:path w="972312" h="1388364">
                <a:moveTo>
                  <a:pt x="972312" y="0"/>
                </a:moveTo>
                <a:lnTo>
                  <a:pt x="972312" y="902208"/>
                </a:lnTo>
                <a:lnTo>
                  <a:pt x="486156" y="1388364"/>
                </a:lnTo>
                <a:lnTo>
                  <a:pt x="0" y="902208"/>
                </a:lnTo>
                <a:lnTo>
                  <a:pt x="0" y="0"/>
                </a:lnTo>
                <a:lnTo>
                  <a:pt x="486156" y="486156"/>
                </a:lnTo>
                <a:lnTo>
                  <a:pt x="972312" y="0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83436" y="1275588"/>
            <a:ext cx="7092696" cy="1115567"/>
          </a:xfrm>
          <a:custGeom>
            <a:avLst/>
            <a:gdLst/>
            <a:ahLst/>
            <a:cxnLst/>
            <a:rect l="l" t="t" r="r" b="b"/>
            <a:pathLst>
              <a:path w="7092696" h="1115567">
                <a:moveTo>
                  <a:pt x="7092696" y="185927"/>
                </a:moveTo>
                <a:lnTo>
                  <a:pt x="7092080" y="170671"/>
                </a:lnTo>
                <a:lnTo>
                  <a:pt x="7090264" y="155755"/>
                </a:lnTo>
                <a:lnTo>
                  <a:pt x="7078092" y="113532"/>
                </a:lnTo>
                <a:lnTo>
                  <a:pt x="7056839" y="76096"/>
                </a:lnTo>
                <a:lnTo>
                  <a:pt x="7027791" y="44736"/>
                </a:lnTo>
                <a:lnTo>
                  <a:pt x="6992238" y="20742"/>
                </a:lnTo>
                <a:lnTo>
                  <a:pt x="6951467" y="5400"/>
                </a:lnTo>
                <a:lnTo>
                  <a:pt x="6906767" y="0"/>
                </a:lnTo>
                <a:lnTo>
                  <a:pt x="0" y="0"/>
                </a:lnTo>
                <a:lnTo>
                  <a:pt x="0" y="1115567"/>
                </a:lnTo>
                <a:lnTo>
                  <a:pt x="6906767" y="1115567"/>
                </a:lnTo>
                <a:lnTo>
                  <a:pt x="6951467" y="1110167"/>
                </a:lnTo>
                <a:lnTo>
                  <a:pt x="6992238" y="1094825"/>
                </a:lnTo>
                <a:lnTo>
                  <a:pt x="7027791" y="1070831"/>
                </a:lnTo>
                <a:lnTo>
                  <a:pt x="7056839" y="1039471"/>
                </a:lnTo>
                <a:lnTo>
                  <a:pt x="7078092" y="1002035"/>
                </a:lnTo>
                <a:lnTo>
                  <a:pt x="7090264" y="959812"/>
                </a:lnTo>
                <a:lnTo>
                  <a:pt x="7092696" y="929639"/>
                </a:lnTo>
                <a:lnTo>
                  <a:pt x="7092696" y="185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3436" y="1275588"/>
            <a:ext cx="7092696" cy="1115567"/>
          </a:xfrm>
          <a:custGeom>
            <a:avLst/>
            <a:gdLst/>
            <a:ahLst/>
            <a:cxnLst/>
            <a:rect l="l" t="t" r="r" b="b"/>
            <a:pathLst>
              <a:path w="7092696" h="1115567">
                <a:moveTo>
                  <a:pt x="7092696" y="185927"/>
                </a:moveTo>
                <a:lnTo>
                  <a:pt x="7092696" y="929639"/>
                </a:lnTo>
                <a:lnTo>
                  <a:pt x="7092080" y="944896"/>
                </a:lnTo>
                <a:lnTo>
                  <a:pt x="7083222" y="988429"/>
                </a:lnTo>
                <a:lnTo>
                  <a:pt x="7064853" y="1027604"/>
                </a:lnTo>
                <a:lnTo>
                  <a:pt x="7038260" y="1061132"/>
                </a:lnTo>
                <a:lnTo>
                  <a:pt x="7004732" y="1087725"/>
                </a:lnTo>
                <a:lnTo>
                  <a:pt x="6965557" y="1106094"/>
                </a:lnTo>
                <a:lnTo>
                  <a:pt x="6922024" y="1114952"/>
                </a:lnTo>
                <a:lnTo>
                  <a:pt x="6906767" y="1115567"/>
                </a:lnTo>
                <a:lnTo>
                  <a:pt x="0" y="1115567"/>
                </a:lnTo>
                <a:lnTo>
                  <a:pt x="0" y="0"/>
                </a:lnTo>
                <a:lnTo>
                  <a:pt x="6906767" y="0"/>
                </a:lnTo>
                <a:lnTo>
                  <a:pt x="6951467" y="5400"/>
                </a:lnTo>
                <a:lnTo>
                  <a:pt x="6992238" y="20742"/>
                </a:lnTo>
                <a:lnTo>
                  <a:pt x="7027791" y="44736"/>
                </a:lnTo>
                <a:lnTo>
                  <a:pt x="7056839" y="76096"/>
                </a:lnTo>
                <a:lnTo>
                  <a:pt x="7078092" y="113532"/>
                </a:lnTo>
                <a:lnTo>
                  <a:pt x="7090264" y="155755"/>
                </a:lnTo>
                <a:lnTo>
                  <a:pt x="7092696" y="185927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880" y="2923032"/>
            <a:ext cx="1066800" cy="1490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123" y="2953512"/>
            <a:ext cx="972312" cy="1388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123" y="2953512"/>
            <a:ext cx="972312" cy="1388364"/>
          </a:xfrm>
          <a:custGeom>
            <a:avLst/>
            <a:gdLst/>
            <a:ahLst/>
            <a:cxnLst/>
            <a:rect l="l" t="t" r="r" b="b"/>
            <a:pathLst>
              <a:path w="972312" h="1388364">
                <a:moveTo>
                  <a:pt x="972312" y="0"/>
                </a:moveTo>
                <a:lnTo>
                  <a:pt x="972312" y="902207"/>
                </a:lnTo>
                <a:lnTo>
                  <a:pt x="486156" y="1388364"/>
                </a:lnTo>
                <a:lnTo>
                  <a:pt x="0" y="902207"/>
                </a:lnTo>
                <a:lnTo>
                  <a:pt x="0" y="0"/>
                </a:lnTo>
                <a:lnTo>
                  <a:pt x="486156" y="486155"/>
                </a:lnTo>
                <a:lnTo>
                  <a:pt x="972312" y="0"/>
                </a:lnTo>
                <a:close/>
              </a:path>
            </a:pathLst>
          </a:custGeom>
          <a:ln w="9144">
            <a:solidFill>
              <a:srgbClr val="BC9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3436" y="2542032"/>
            <a:ext cx="7092696" cy="1586483"/>
          </a:xfrm>
          <a:custGeom>
            <a:avLst/>
            <a:gdLst/>
            <a:ahLst/>
            <a:cxnLst/>
            <a:rect l="l" t="t" r="r" b="b"/>
            <a:pathLst>
              <a:path w="7092696" h="1586484">
                <a:moveTo>
                  <a:pt x="7092696" y="264413"/>
                </a:moveTo>
                <a:lnTo>
                  <a:pt x="7091819" y="242725"/>
                </a:lnTo>
                <a:lnTo>
                  <a:pt x="7089235" y="221520"/>
                </a:lnTo>
                <a:lnTo>
                  <a:pt x="7079217" y="180831"/>
                </a:lnTo>
                <a:lnTo>
                  <a:pt x="7063186" y="142892"/>
                </a:lnTo>
                <a:lnTo>
                  <a:pt x="7041684" y="108246"/>
                </a:lnTo>
                <a:lnTo>
                  <a:pt x="7015257" y="77438"/>
                </a:lnTo>
                <a:lnTo>
                  <a:pt x="6984449" y="51011"/>
                </a:lnTo>
                <a:lnTo>
                  <a:pt x="6949803" y="29509"/>
                </a:lnTo>
                <a:lnTo>
                  <a:pt x="6911864" y="13478"/>
                </a:lnTo>
                <a:lnTo>
                  <a:pt x="6871175" y="3460"/>
                </a:lnTo>
                <a:lnTo>
                  <a:pt x="6828282" y="0"/>
                </a:lnTo>
                <a:lnTo>
                  <a:pt x="0" y="0"/>
                </a:lnTo>
                <a:lnTo>
                  <a:pt x="0" y="1586483"/>
                </a:lnTo>
                <a:lnTo>
                  <a:pt x="6828282" y="1586483"/>
                </a:lnTo>
                <a:lnTo>
                  <a:pt x="6871175" y="1583023"/>
                </a:lnTo>
                <a:lnTo>
                  <a:pt x="6911864" y="1573005"/>
                </a:lnTo>
                <a:lnTo>
                  <a:pt x="6949803" y="1556974"/>
                </a:lnTo>
                <a:lnTo>
                  <a:pt x="6984449" y="1535472"/>
                </a:lnTo>
                <a:lnTo>
                  <a:pt x="7015257" y="1509045"/>
                </a:lnTo>
                <a:lnTo>
                  <a:pt x="7041684" y="1478237"/>
                </a:lnTo>
                <a:lnTo>
                  <a:pt x="7063186" y="1443591"/>
                </a:lnTo>
                <a:lnTo>
                  <a:pt x="7079217" y="1405652"/>
                </a:lnTo>
                <a:lnTo>
                  <a:pt x="7089235" y="1364963"/>
                </a:lnTo>
                <a:lnTo>
                  <a:pt x="7092696" y="1322069"/>
                </a:lnTo>
                <a:lnTo>
                  <a:pt x="7092696" y="264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3436" y="2542032"/>
            <a:ext cx="7092696" cy="1586483"/>
          </a:xfrm>
          <a:custGeom>
            <a:avLst/>
            <a:gdLst/>
            <a:ahLst/>
            <a:cxnLst/>
            <a:rect l="l" t="t" r="r" b="b"/>
            <a:pathLst>
              <a:path w="7092696" h="1586484">
                <a:moveTo>
                  <a:pt x="7092696" y="264413"/>
                </a:moveTo>
                <a:lnTo>
                  <a:pt x="7092696" y="1322069"/>
                </a:lnTo>
                <a:lnTo>
                  <a:pt x="7091819" y="1343758"/>
                </a:lnTo>
                <a:lnTo>
                  <a:pt x="7085012" y="1385617"/>
                </a:lnTo>
                <a:lnTo>
                  <a:pt x="7071919" y="1424999"/>
                </a:lnTo>
                <a:lnTo>
                  <a:pt x="7053085" y="1461360"/>
                </a:lnTo>
                <a:lnTo>
                  <a:pt x="7029052" y="1494155"/>
                </a:lnTo>
                <a:lnTo>
                  <a:pt x="7000367" y="1522840"/>
                </a:lnTo>
                <a:lnTo>
                  <a:pt x="6967572" y="1546873"/>
                </a:lnTo>
                <a:lnTo>
                  <a:pt x="6931211" y="1565707"/>
                </a:lnTo>
                <a:lnTo>
                  <a:pt x="6891829" y="1578800"/>
                </a:lnTo>
                <a:lnTo>
                  <a:pt x="6849970" y="1585607"/>
                </a:lnTo>
                <a:lnTo>
                  <a:pt x="6828282" y="1586483"/>
                </a:lnTo>
                <a:lnTo>
                  <a:pt x="0" y="1586483"/>
                </a:lnTo>
                <a:lnTo>
                  <a:pt x="0" y="0"/>
                </a:lnTo>
                <a:lnTo>
                  <a:pt x="6828282" y="0"/>
                </a:lnTo>
                <a:lnTo>
                  <a:pt x="6871175" y="3460"/>
                </a:lnTo>
                <a:lnTo>
                  <a:pt x="6911864" y="13478"/>
                </a:lnTo>
                <a:lnTo>
                  <a:pt x="6949803" y="29509"/>
                </a:lnTo>
                <a:lnTo>
                  <a:pt x="6984449" y="51011"/>
                </a:lnTo>
                <a:lnTo>
                  <a:pt x="7015257" y="77438"/>
                </a:lnTo>
                <a:lnTo>
                  <a:pt x="7041684" y="108246"/>
                </a:lnTo>
                <a:lnTo>
                  <a:pt x="7063186" y="142892"/>
                </a:lnTo>
                <a:lnTo>
                  <a:pt x="7079217" y="180831"/>
                </a:lnTo>
                <a:lnTo>
                  <a:pt x="7089235" y="221520"/>
                </a:lnTo>
                <a:lnTo>
                  <a:pt x="7092696" y="264413"/>
                </a:lnTo>
                <a:close/>
              </a:path>
            </a:pathLst>
          </a:custGeom>
          <a:ln w="9143">
            <a:solidFill>
              <a:srgbClr val="BC9B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2288" y="4191000"/>
            <a:ext cx="7092696" cy="1644396"/>
          </a:xfrm>
          <a:custGeom>
            <a:avLst/>
            <a:gdLst/>
            <a:ahLst/>
            <a:cxnLst/>
            <a:rect l="l" t="t" r="r" b="b"/>
            <a:pathLst>
              <a:path w="7092696" h="1644396">
                <a:moveTo>
                  <a:pt x="7092696" y="274066"/>
                </a:moveTo>
                <a:lnTo>
                  <a:pt x="7091787" y="251585"/>
                </a:lnTo>
                <a:lnTo>
                  <a:pt x="7089109" y="229605"/>
                </a:lnTo>
                <a:lnTo>
                  <a:pt x="7078725" y="187431"/>
                </a:lnTo>
                <a:lnTo>
                  <a:pt x="7062109" y="148107"/>
                </a:lnTo>
                <a:lnTo>
                  <a:pt x="7039823" y="112196"/>
                </a:lnTo>
                <a:lnTo>
                  <a:pt x="7012431" y="80264"/>
                </a:lnTo>
                <a:lnTo>
                  <a:pt x="6980499" y="52872"/>
                </a:lnTo>
                <a:lnTo>
                  <a:pt x="6944588" y="30586"/>
                </a:lnTo>
                <a:lnTo>
                  <a:pt x="6905264" y="13969"/>
                </a:lnTo>
                <a:lnTo>
                  <a:pt x="6863090" y="3586"/>
                </a:lnTo>
                <a:lnTo>
                  <a:pt x="6818630" y="0"/>
                </a:lnTo>
                <a:lnTo>
                  <a:pt x="0" y="0"/>
                </a:lnTo>
                <a:lnTo>
                  <a:pt x="0" y="1644396"/>
                </a:lnTo>
                <a:lnTo>
                  <a:pt x="6818630" y="1644396"/>
                </a:lnTo>
                <a:lnTo>
                  <a:pt x="6863090" y="1640808"/>
                </a:lnTo>
                <a:lnTo>
                  <a:pt x="6905264" y="1630423"/>
                </a:lnTo>
                <a:lnTo>
                  <a:pt x="6944588" y="1613804"/>
                </a:lnTo>
                <a:lnTo>
                  <a:pt x="6980499" y="1591516"/>
                </a:lnTo>
                <a:lnTo>
                  <a:pt x="7012431" y="1564122"/>
                </a:lnTo>
                <a:lnTo>
                  <a:pt x="7039823" y="1532188"/>
                </a:lnTo>
                <a:lnTo>
                  <a:pt x="7062109" y="1496277"/>
                </a:lnTo>
                <a:lnTo>
                  <a:pt x="7078726" y="1456954"/>
                </a:lnTo>
                <a:lnTo>
                  <a:pt x="7089109" y="1414783"/>
                </a:lnTo>
                <a:lnTo>
                  <a:pt x="7092696" y="1370330"/>
                </a:lnTo>
                <a:lnTo>
                  <a:pt x="7092696" y="274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42288" y="4191000"/>
            <a:ext cx="7092696" cy="1644396"/>
          </a:xfrm>
          <a:custGeom>
            <a:avLst/>
            <a:gdLst/>
            <a:ahLst/>
            <a:cxnLst/>
            <a:rect l="l" t="t" r="r" b="b"/>
            <a:pathLst>
              <a:path w="7092696" h="1644396">
                <a:moveTo>
                  <a:pt x="7092696" y="274066"/>
                </a:moveTo>
                <a:lnTo>
                  <a:pt x="7092696" y="1370330"/>
                </a:lnTo>
                <a:lnTo>
                  <a:pt x="7091787" y="1392807"/>
                </a:lnTo>
                <a:lnTo>
                  <a:pt x="7084732" y="1436189"/>
                </a:lnTo>
                <a:lnTo>
                  <a:pt x="7071161" y="1477007"/>
                </a:lnTo>
                <a:lnTo>
                  <a:pt x="7051639" y="1514694"/>
                </a:lnTo>
                <a:lnTo>
                  <a:pt x="7026730" y="1548687"/>
                </a:lnTo>
                <a:lnTo>
                  <a:pt x="6996998" y="1578422"/>
                </a:lnTo>
                <a:lnTo>
                  <a:pt x="6963005" y="1603333"/>
                </a:lnTo>
                <a:lnTo>
                  <a:pt x="6925317" y="1622857"/>
                </a:lnTo>
                <a:lnTo>
                  <a:pt x="6884498" y="1636430"/>
                </a:lnTo>
                <a:lnTo>
                  <a:pt x="6841110" y="1643487"/>
                </a:lnTo>
                <a:lnTo>
                  <a:pt x="6818630" y="1644396"/>
                </a:lnTo>
                <a:lnTo>
                  <a:pt x="0" y="1644396"/>
                </a:lnTo>
                <a:lnTo>
                  <a:pt x="0" y="0"/>
                </a:lnTo>
                <a:lnTo>
                  <a:pt x="6818630" y="0"/>
                </a:lnTo>
                <a:lnTo>
                  <a:pt x="6863090" y="3586"/>
                </a:lnTo>
                <a:lnTo>
                  <a:pt x="6905264" y="13969"/>
                </a:lnTo>
                <a:lnTo>
                  <a:pt x="6944588" y="30586"/>
                </a:lnTo>
                <a:lnTo>
                  <a:pt x="6980499" y="52872"/>
                </a:lnTo>
                <a:lnTo>
                  <a:pt x="7012431" y="80264"/>
                </a:lnTo>
                <a:lnTo>
                  <a:pt x="7039823" y="112196"/>
                </a:lnTo>
                <a:lnTo>
                  <a:pt x="7062109" y="148107"/>
                </a:lnTo>
                <a:lnTo>
                  <a:pt x="7078725" y="187431"/>
                </a:lnTo>
                <a:lnTo>
                  <a:pt x="7089109" y="229605"/>
                </a:lnTo>
                <a:lnTo>
                  <a:pt x="7092696" y="274066"/>
                </a:lnTo>
                <a:close/>
              </a:path>
            </a:pathLst>
          </a:custGeom>
          <a:ln w="9143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370" y="521087"/>
            <a:ext cx="35449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b="1" spc="0" dirty="0" smtClean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704" y="521087"/>
            <a:ext cx="447248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b="1" spc="0" dirty="0" smtClean="0">
                <a:latin typeface="Verdana"/>
                <a:cs typeface="Verdana"/>
              </a:rPr>
              <a:t>pedagógus</a:t>
            </a:r>
            <a:r>
              <a:rPr sz="2800" b="1" spc="-106" dirty="0" smtClean="0">
                <a:latin typeface="Verdana"/>
                <a:cs typeface="Verdana"/>
              </a:rPr>
              <a:t> </a:t>
            </a:r>
            <a:r>
              <a:rPr sz="2800" b="1" spc="0" dirty="0" smtClean="0">
                <a:latin typeface="Verdana"/>
                <a:cs typeface="Verdana"/>
              </a:rPr>
              <a:t>értékelése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7454" y="1357629"/>
            <a:ext cx="20612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•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5160" y="1357629"/>
            <a:ext cx="6572259" cy="3151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593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peda</a:t>
            </a:r>
            <a:r>
              <a:rPr sz="3300" spc="-14" baseline="2482" dirty="0" smtClean="0">
                <a:latin typeface="Calibri"/>
                <a:cs typeface="Calibri"/>
              </a:rPr>
              <a:t>g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gus</a:t>
            </a:r>
            <a:r>
              <a:rPr sz="3300" spc="-91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eljes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akmai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é</a:t>
            </a:r>
            <a:r>
              <a:rPr sz="3300" spc="-75" baseline="2482" dirty="0" smtClean="0">
                <a:latin typeface="Calibri"/>
                <a:cs typeface="Calibri"/>
              </a:rPr>
              <a:t>k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9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sé</a:t>
            </a:r>
            <a:r>
              <a:rPr sz="3300" spc="-19" baseline="2482" dirty="0" smtClean="0">
                <a:latin typeface="Calibri"/>
                <a:cs typeface="Calibri"/>
              </a:rPr>
              <a:t>g</a:t>
            </a:r>
            <a:r>
              <a:rPr sz="3300" spc="-14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1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bemu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25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53593" marR="38459">
              <a:lnSpc>
                <a:spcPts val="2425"/>
              </a:lnSpc>
              <a:spcBef>
                <a:spcPts val="4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port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ólió </a:t>
            </a:r>
            <a:r>
              <a:rPr sz="3300" spc="-4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é</a:t>
            </a:r>
            <a:r>
              <a:rPr sz="3300" spc="-79" baseline="2482" dirty="0" smtClean="0">
                <a:latin typeface="Calibri"/>
                <a:cs typeface="Calibri"/>
              </a:rPr>
              <a:t>k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4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53593" marR="38459">
              <a:lnSpc>
                <a:spcPct val="101725"/>
              </a:lnSpc>
              <a:spcBef>
                <a:spcPts val="13"/>
              </a:spcBef>
            </a:pP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-po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0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li</a:t>
            </a:r>
            <a:r>
              <a:rPr sz="2200" spc="-4" dirty="0" smtClean="0">
                <a:latin typeface="Calibri"/>
                <a:cs typeface="Calibri"/>
              </a:rPr>
              <a:t>ó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édés</a:t>
            </a:r>
            <a:r>
              <a:rPr sz="2200" spc="-11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ér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elése</a:t>
            </a:r>
            <a:endParaRPr sz="2200">
              <a:latin typeface="Calibri"/>
              <a:cs typeface="Calibri"/>
            </a:endParaRPr>
          </a:p>
          <a:p>
            <a:pPr marL="53593">
              <a:lnSpc>
                <a:spcPts val="2420"/>
              </a:lnSpc>
              <a:spcBef>
                <a:spcPts val="1756"/>
              </a:spcBef>
            </a:pP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9" dirty="0" smtClean="0">
                <a:latin typeface="Calibri"/>
                <a:cs typeface="Calibri"/>
              </a:rPr>
              <a:t>ó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/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glal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ás</a:t>
            </a:r>
            <a:r>
              <a:rPr sz="2200" spc="-9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39" dirty="0" smtClean="0">
                <a:latin typeface="Calibri"/>
                <a:cs typeface="Calibri"/>
              </a:rPr>
              <a:t>g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8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peda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gus</a:t>
            </a:r>
            <a:r>
              <a:rPr sz="2200" spc="-7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ál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3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 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glal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ás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ér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elése</a:t>
            </a:r>
            <a:endParaRPr sz="2200">
              <a:latin typeface="Calibri"/>
              <a:cs typeface="Calibri"/>
            </a:endParaRPr>
          </a:p>
          <a:p>
            <a:pPr marL="53593" marR="9761">
              <a:lnSpc>
                <a:spcPts val="2685"/>
              </a:lnSpc>
              <a:spcBef>
                <a:spcPts val="329"/>
              </a:spcBef>
            </a:pPr>
            <a:r>
              <a:rPr sz="2200" spc="0" dirty="0" smtClean="0">
                <a:latin typeface="Calibri"/>
                <a:cs typeface="Calibri"/>
              </a:rPr>
              <a:t>Am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3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yiben</a:t>
            </a:r>
            <a:r>
              <a:rPr sz="2200" spc="-1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 m</a:t>
            </a:r>
            <a:r>
              <a:rPr sz="2200" spc="-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3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ör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54" dirty="0" smtClean="0">
                <a:latin typeface="Calibri"/>
                <a:cs typeface="Calibri"/>
              </a:rPr>
              <a:t>z</a:t>
            </a:r>
            <a:r>
              <a:rPr sz="2200" spc="-14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nem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ép</a:t>
            </a:r>
            <a:r>
              <a:rPr sz="2200" spc="-2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zi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oglal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, </a:t>
            </a:r>
            <a:endParaRPr sz="2200">
              <a:latin typeface="Calibri"/>
              <a:cs typeface="Calibri"/>
            </a:endParaRPr>
          </a:p>
          <a:p>
            <a:pPr marL="53593" marR="9761">
              <a:lnSpc>
                <a:spcPts val="2685"/>
              </a:lnSpc>
            </a:pP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an</a:t>
            </a:r>
            <a:r>
              <a:rPr sz="2200" spc="9" dirty="0" smtClean="0">
                <a:latin typeface="Calibri"/>
                <a:cs typeface="Calibri"/>
              </a:rPr>
              <a:t>ó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39" dirty="0" smtClean="0">
                <a:latin typeface="Calibri"/>
                <a:cs typeface="Calibri"/>
              </a:rPr>
              <a:t>g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1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8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 mun</a:t>
            </a:r>
            <a:r>
              <a:rPr sz="2200" spc="-44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9" dirty="0" smtClean="0">
                <a:latin typeface="Calibri"/>
                <a:cs typeface="Calibri"/>
              </a:rPr>
              <a:t>k</a:t>
            </a:r>
            <a:r>
              <a:rPr sz="2200" spc="4" dirty="0" smtClean="0">
                <a:latin typeface="Calibri"/>
                <a:cs typeface="Calibri"/>
              </a:rPr>
              <a:t>ö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7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ell</a:t>
            </a:r>
            <a:r>
              <a:rPr sz="2200" spc="-25" dirty="0" smtClean="0">
                <a:latin typeface="Calibri"/>
                <a:cs typeface="Calibri"/>
              </a:rPr>
              <a:t>á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án</a:t>
            </a:r>
            <a:r>
              <a:rPr sz="2200" spc="-32" dirty="0" smtClean="0">
                <a:latin typeface="Calibri"/>
                <a:cs typeface="Calibri"/>
              </a:rPr>
              <a:t> 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79" dirty="0" smtClean="0">
                <a:latin typeface="Calibri"/>
                <a:cs typeface="Calibri"/>
              </a:rPr>
              <a:t>k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3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t </a:t>
            </a:r>
            <a:endParaRPr sz="2200">
              <a:latin typeface="Calibri"/>
              <a:cs typeface="Calibri"/>
            </a:endParaRPr>
          </a:p>
          <a:p>
            <a:pPr marL="53593" marR="9761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-19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ume</a:t>
            </a:r>
            <a:r>
              <a:rPr sz="2200" spc="-2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tum</a:t>
            </a:r>
            <a:r>
              <a:rPr sz="2200" spc="-10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ele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ése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ct val="101725"/>
              </a:lnSpc>
              <a:spcBef>
                <a:spcPts val="43"/>
              </a:spcBef>
            </a:pP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é</a:t>
            </a:r>
            <a:r>
              <a:rPr sz="2200" spc="0" dirty="0" smtClean="0">
                <a:latin typeface="Calibri"/>
                <a:cs typeface="Calibri"/>
              </a:rPr>
              <a:t>zm</a:t>
            </a:r>
            <a:r>
              <a:rPr sz="2200" spc="-4" dirty="0" smtClean="0">
                <a:latin typeface="Calibri"/>
                <a:cs typeface="Calibri"/>
              </a:rPr>
              <a:t>é</a:t>
            </a:r>
            <a:r>
              <a:rPr sz="2200" spc="-3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yi</a:t>
            </a: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ö</a:t>
            </a:r>
            <a:r>
              <a:rPr sz="2200" spc="0" dirty="0" smtClean="0">
                <a:latin typeface="Calibri"/>
                <a:cs typeface="Calibri"/>
              </a:rPr>
              <a:t>nér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elés</a:t>
            </a:r>
            <a:r>
              <a:rPr sz="2200" spc="-3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peda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gus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79" dirty="0" smtClean="0">
                <a:latin typeface="Calibri"/>
                <a:cs typeface="Calibri"/>
              </a:rPr>
              <a:t>k</a:t>
            </a:r>
            <a:r>
              <a:rPr sz="2200" spc="-19" dirty="0" smtClean="0">
                <a:latin typeface="Calibri"/>
                <a:cs typeface="Calibri"/>
              </a:rPr>
              <a:t>o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ó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ei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7454" y="2023872"/>
            <a:ext cx="206122" cy="832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•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359"/>
              </a:spcBef>
            </a:pPr>
            <a:r>
              <a:rPr sz="2200" spc="0" dirty="0" smtClean="0">
                <a:latin typeface="Calibri"/>
                <a:cs typeface="Calibri"/>
              </a:rPr>
              <a:t>•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7454" y="3218205"/>
            <a:ext cx="20631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•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6560" y="4204716"/>
            <a:ext cx="20612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•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86560" y="4562856"/>
            <a:ext cx="6145570" cy="1276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•</a:t>
            </a:r>
            <a:r>
              <a:rPr sz="3300" spc="19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Az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á</a:t>
            </a:r>
            <a:r>
              <a:rPr sz="3300" spc="-9" baseline="2482" dirty="0" smtClean="0">
                <a:latin typeface="Calibri"/>
                <a:cs typeface="Calibri"/>
              </a:rPr>
              <a:t>g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peda</a:t>
            </a:r>
            <a:r>
              <a:rPr sz="3300" spc="-14" baseline="2482" dirty="0" smtClean="0">
                <a:latin typeface="Calibri"/>
                <a:cs typeface="Calibri"/>
              </a:rPr>
              <a:t>g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gia</a:t>
            </a:r>
            <a:r>
              <a:rPr sz="3300" spc="1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-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akmai</a:t>
            </a:r>
            <a:r>
              <a:rPr sz="3300" spc="-1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ellenőr</a:t>
            </a:r>
            <a:r>
              <a:rPr sz="3300" spc="-50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és</a:t>
            </a:r>
            <a:r>
              <a:rPr sz="3300" spc="-8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án</a:t>
            </a:r>
            <a:endParaRPr sz="2200">
              <a:latin typeface="Calibri"/>
              <a:cs typeface="Calibri"/>
            </a:endParaRPr>
          </a:p>
          <a:p>
            <a:pPr marL="241300" marR="38459">
              <a:lnSpc>
                <a:spcPts val="2425"/>
              </a:lnSpc>
              <a:spcBef>
                <a:spcPts val="4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19" baseline="2482" dirty="0" smtClean="0">
                <a:latin typeface="Calibri"/>
                <a:cs typeface="Calibri"/>
              </a:rPr>
              <a:t>á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g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oglal</a:t>
            </a:r>
            <a:r>
              <a:rPr sz="3300" spc="-75" baseline="2482" dirty="0" smtClean="0">
                <a:latin typeface="Calibri"/>
                <a:cs typeface="Calibri"/>
              </a:rPr>
              <a:t>k</a:t>
            </a:r>
            <a:r>
              <a:rPr sz="3300" spc="-19" baseline="2482" dirty="0" smtClean="0">
                <a:latin typeface="Calibri"/>
                <a:cs typeface="Calibri"/>
              </a:rPr>
              <a:t>o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á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ok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apa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z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410"/>
              </a:lnSpc>
              <a:spcBef>
                <a:spcPts val="304"/>
              </a:spcBef>
            </a:pPr>
            <a:r>
              <a:rPr sz="2200" spc="0" dirty="0" smtClean="0">
                <a:latin typeface="Calibri"/>
                <a:cs typeface="Calibri"/>
              </a:rPr>
              <a:t>•</a:t>
            </a:r>
            <a:r>
              <a:rPr sz="2200" spc="19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Az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6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peda</a:t>
            </a:r>
            <a:r>
              <a:rPr sz="2200" spc="-14" dirty="0" smtClean="0">
                <a:latin typeface="Calibri"/>
                <a:cs typeface="Calibri"/>
              </a:rPr>
              <a:t>g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gia</a:t>
            </a:r>
            <a:r>
              <a:rPr sz="2200" spc="1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-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akmai</a:t>
            </a:r>
            <a:r>
              <a:rPr sz="2200" spc="-1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ellenőr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és</a:t>
            </a:r>
            <a:r>
              <a:rPr sz="2200" spc="-80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ö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14" dirty="0" smtClean="0">
                <a:latin typeface="Calibri"/>
                <a:cs typeface="Calibri"/>
              </a:rPr>
              <a:t>s</a:t>
            </a:r>
            <a:r>
              <a:rPr sz="2200" spc="-50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eg</a:t>
            </a:r>
            <a:r>
              <a:rPr sz="2200" spc="-5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ő ér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</a:t>
            </a:r>
            <a:r>
              <a:rPr sz="2200" spc="-75" dirty="0" smtClean="0">
                <a:latin typeface="Calibri"/>
                <a:cs typeface="Calibri"/>
              </a:rPr>
              <a:t>k</a:t>
            </a:r>
            <a:r>
              <a:rPr sz="2200" spc="0" dirty="0" smtClean="0">
                <a:latin typeface="Calibri"/>
                <a:cs typeface="Calibri"/>
              </a:rPr>
              <a:t>elése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t="10805" r="13615" b="6250"/>
          <a:stretch/>
        </p:blipFill>
        <p:spPr bwMode="auto">
          <a:xfrm>
            <a:off x="16790" y="76200"/>
            <a:ext cx="912721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9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9004" y="4898136"/>
            <a:ext cx="1821179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2057" y="4917313"/>
            <a:ext cx="1736090" cy="74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2596" y="2642616"/>
            <a:ext cx="2167128" cy="1577340"/>
          </a:xfrm>
          <a:custGeom>
            <a:avLst/>
            <a:gdLst/>
            <a:ahLst/>
            <a:cxnLst/>
            <a:rect l="l" t="t" r="r" b="b"/>
            <a:pathLst>
              <a:path w="2167128" h="1577339">
                <a:moveTo>
                  <a:pt x="0" y="157734"/>
                </a:moveTo>
                <a:lnTo>
                  <a:pt x="5910" y="114807"/>
                </a:lnTo>
                <a:lnTo>
                  <a:pt x="22562" y="76388"/>
                </a:lnTo>
                <a:lnTo>
                  <a:pt x="48339" y="44093"/>
                </a:lnTo>
                <a:lnTo>
                  <a:pt x="81623" y="19540"/>
                </a:lnTo>
                <a:lnTo>
                  <a:pt x="120797" y="4347"/>
                </a:lnTo>
                <a:lnTo>
                  <a:pt x="157734" y="0"/>
                </a:lnTo>
                <a:lnTo>
                  <a:pt x="2009394" y="0"/>
                </a:lnTo>
                <a:lnTo>
                  <a:pt x="2052320" y="5910"/>
                </a:lnTo>
                <a:lnTo>
                  <a:pt x="2090739" y="22562"/>
                </a:lnTo>
                <a:lnTo>
                  <a:pt x="2123034" y="48339"/>
                </a:lnTo>
                <a:lnTo>
                  <a:pt x="2147587" y="81623"/>
                </a:lnTo>
                <a:lnTo>
                  <a:pt x="2162780" y="120797"/>
                </a:lnTo>
                <a:lnTo>
                  <a:pt x="2167128" y="157734"/>
                </a:lnTo>
                <a:lnTo>
                  <a:pt x="2167128" y="1419606"/>
                </a:lnTo>
                <a:lnTo>
                  <a:pt x="2161217" y="1462532"/>
                </a:lnTo>
                <a:lnTo>
                  <a:pt x="2144565" y="1500951"/>
                </a:lnTo>
                <a:lnTo>
                  <a:pt x="2118788" y="1533246"/>
                </a:lnTo>
                <a:lnTo>
                  <a:pt x="2085504" y="1557799"/>
                </a:lnTo>
                <a:lnTo>
                  <a:pt x="2046330" y="1572992"/>
                </a:lnTo>
                <a:lnTo>
                  <a:pt x="2009394" y="1577340"/>
                </a:lnTo>
                <a:lnTo>
                  <a:pt x="157734" y="1577340"/>
                </a:lnTo>
                <a:lnTo>
                  <a:pt x="114807" y="1571429"/>
                </a:lnTo>
                <a:lnTo>
                  <a:pt x="76388" y="1554777"/>
                </a:lnTo>
                <a:lnTo>
                  <a:pt x="44093" y="1529000"/>
                </a:lnTo>
                <a:lnTo>
                  <a:pt x="19540" y="1495716"/>
                </a:lnTo>
                <a:lnTo>
                  <a:pt x="4347" y="1456542"/>
                </a:lnTo>
                <a:lnTo>
                  <a:pt x="0" y="1419606"/>
                </a:lnTo>
                <a:lnTo>
                  <a:pt x="0" y="157734"/>
                </a:lnTo>
                <a:close/>
              </a:path>
            </a:pathLst>
          </a:custGeom>
          <a:ln w="9144">
            <a:solidFill>
              <a:srgbClr val="BD83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5256" y="1578864"/>
            <a:ext cx="1732788" cy="781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58563" y="1599474"/>
            <a:ext cx="1646301" cy="695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4032" y="2036064"/>
            <a:ext cx="1568196" cy="675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3844" y="2081784"/>
            <a:ext cx="1525524" cy="629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46704" y="2055876"/>
            <a:ext cx="1482852" cy="589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42332" y="2398776"/>
            <a:ext cx="1868423" cy="2023872"/>
          </a:xfrm>
          <a:custGeom>
            <a:avLst/>
            <a:gdLst/>
            <a:ahLst/>
            <a:cxnLst/>
            <a:rect l="l" t="t" r="r" b="b"/>
            <a:pathLst>
              <a:path w="1868423" h="2023872">
                <a:moveTo>
                  <a:pt x="0" y="186816"/>
                </a:moveTo>
                <a:lnTo>
                  <a:pt x="5432" y="141939"/>
                </a:lnTo>
                <a:lnTo>
                  <a:pt x="20862" y="100986"/>
                </a:lnTo>
                <a:lnTo>
                  <a:pt x="44987" y="65259"/>
                </a:lnTo>
                <a:lnTo>
                  <a:pt x="76507" y="36059"/>
                </a:lnTo>
                <a:lnTo>
                  <a:pt x="114121" y="14688"/>
                </a:lnTo>
                <a:lnTo>
                  <a:pt x="156526" y="2446"/>
                </a:lnTo>
                <a:lnTo>
                  <a:pt x="186816" y="0"/>
                </a:lnTo>
                <a:lnTo>
                  <a:pt x="1681607" y="0"/>
                </a:lnTo>
                <a:lnTo>
                  <a:pt x="1726484" y="5432"/>
                </a:lnTo>
                <a:lnTo>
                  <a:pt x="1767437" y="20862"/>
                </a:lnTo>
                <a:lnTo>
                  <a:pt x="1803164" y="44987"/>
                </a:lnTo>
                <a:lnTo>
                  <a:pt x="1832364" y="76507"/>
                </a:lnTo>
                <a:lnTo>
                  <a:pt x="1853735" y="114121"/>
                </a:lnTo>
                <a:lnTo>
                  <a:pt x="1865977" y="156526"/>
                </a:lnTo>
                <a:lnTo>
                  <a:pt x="1868423" y="186816"/>
                </a:lnTo>
                <a:lnTo>
                  <a:pt x="1868423" y="1837055"/>
                </a:lnTo>
                <a:lnTo>
                  <a:pt x="1862991" y="1881932"/>
                </a:lnTo>
                <a:lnTo>
                  <a:pt x="1847561" y="1922885"/>
                </a:lnTo>
                <a:lnTo>
                  <a:pt x="1823436" y="1958612"/>
                </a:lnTo>
                <a:lnTo>
                  <a:pt x="1791916" y="1987812"/>
                </a:lnTo>
                <a:lnTo>
                  <a:pt x="1754302" y="2009183"/>
                </a:lnTo>
                <a:lnTo>
                  <a:pt x="1711897" y="2021425"/>
                </a:lnTo>
                <a:lnTo>
                  <a:pt x="1681607" y="2023872"/>
                </a:lnTo>
                <a:lnTo>
                  <a:pt x="186816" y="2023872"/>
                </a:lnTo>
                <a:lnTo>
                  <a:pt x="141939" y="2018439"/>
                </a:lnTo>
                <a:lnTo>
                  <a:pt x="100986" y="2003009"/>
                </a:lnTo>
                <a:lnTo>
                  <a:pt x="65259" y="1978884"/>
                </a:lnTo>
                <a:lnTo>
                  <a:pt x="36059" y="1947364"/>
                </a:lnTo>
                <a:lnTo>
                  <a:pt x="14688" y="1909750"/>
                </a:lnTo>
                <a:lnTo>
                  <a:pt x="2446" y="1867345"/>
                </a:lnTo>
                <a:lnTo>
                  <a:pt x="0" y="1837055"/>
                </a:lnTo>
                <a:lnTo>
                  <a:pt x="0" y="186816"/>
                </a:lnTo>
                <a:close/>
              </a:path>
            </a:pathLst>
          </a:custGeom>
          <a:ln w="9144">
            <a:solidFill>
              <a:srgbClr val="BCB1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5880" y="4402836"/>
            <a:ext cx="1568196" cy="675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9512" y="4309872"/>
            <a:ext cx="1409699" cy="909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8552" y="4422648"/>
            <a:ext cx="1482852" cy="589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155" y="2165604"/>
            <a:ext cx="2017776" cy="2414016"/>
          </a:xfrm>
          <a:custGeom>
            <a:avLst/>
            <a:gdLst/>
            <a:ahLst/>
            <a:cxnLst/>
            <a:rect l="l" t="t" r="r" b="b"/>
            <a:pathLst>
              <a:path w="2017776" h="2414016">
                <a:moveTo>
                  <a:pt x="0" y="201803"/>
                </a:moveTo>
                <a:lnTo>
                  <a:pt x="5863" y="153290"/>
                </a:lnTo>
                <a:lnTo>
                  <a:pt x="22521" y="109039"/>
                </a:lnTo>
                <a:lnTo>
                  <a:pt x="48570" y="70450"/>
                </a:lnTo>
                <a:lnTo>
                  <a:pt x="82608" y="38920"/>
                </a:lnTo>
                <a:lnTo>
                  <a:pt x="123235" y="15851"/>
                </a:lnTo>
                <a:lnTo>
                  <a:pt x="169047" y="2639"/>
                </a:lnTo>
                <a:lnTo>
                  <a:pt x="201777" y="0"/>
                </a:lnTo>
                <a:lnTo>
                  <a:pt x="1815973" y="0"/>
                </a:lnTo>
                <a:lnTo>
                  <a:pt x="1864485" y="5861"/>
                </a:lnTo>
                <a:lnTo>
                  <a:pt x="1908736" y="22514"/>
                </a:lnTo>
                <a:lnTo>
                  <a:pt x="1947325" y="48559"/>
                </a:lnTo>
                <a:lnTo>
                  <a:pt x="1978855" y="82597"/>
                </a:lnTo>
                <a:lnTo>
                  <a:pt x="2001924" y="123229"/>
                </a:lnTo>
                <a:lnTo>
                  <a:pt x="2015136" y="169056"/>
                </a:lnTo>
                <a:lnTo>
                  <a:pt x="2017776" y="201803"/>
                </a:lnTo>
                <a:lnTo>
                  <a:pt x="2017776" y="2212213"/>
                </a:lnTo>
                <a:lnTo>
                  <a:pt x="2011914" y="2260725"/>
                </a:lnTo>
                <a:lnTo>
                  <a:pt x="1995261" y="2304976"/>
                </a:lnTo>
                <a:lnTo>
                  <a:pt x="1969216" y="2343565"/>
                </a:lnTo>
                <a:lnTo>
                  <a:pt x="1935178" y="2375095"/>
                </a:lnTo>
                <a:lnTo>
                  <a:pt x="1894546" y="2398164"/>
                </a:lnTo>
                <a:lnTo>
                  <a:pt x="1848719" y="2411376"/>
                </a:lnTo>
                <a:lnTo>
                  <a:pt x="1815973" y="2414016"/>
                </a:lnTo>
                <a:lnTo>
                  <a:pt x="201777" y="2414016"/>
                </a:lnTo>
                <a:lnTo>
                  <a:pt x="153286" y="2408154"/>
                </a:lnTo>
                <a:lnTo>
                  <a:pt x="109047" y="2391501"/>
                </a:lnTo>
                <a:lnTo>
                  <a:pt x="70461" y="2365456"/>
                </a:lnTo>
                <a:lnTo>
                  <a:pt x="38930" y="2331418"/>
                </a:lnTo>
                <a:lnTo>
                  <a:pt x="15856" y="2290786"/>
                </a:lnTo>
                <a:lnTo>
                  <a:pt x="2640" y="2244959"/>
                </a:lnTo>
                <a:lnTo>
                  <a:pt x="0" y="2212213"/>
                </a:lnTo>
                <a:lnTo>
                  <a:pt x="0" y="201803"/>
                </a:lnTo>
                <a:close/>
              </a:path>
            </a:pathLst>
          </a:custGeom>
          <a:ln w="9144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539" y="4567428"/>
            <a:ext cx="2023872" cy="1303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6339" y="4587113"/>
            <a:ext cx="1938909" cy="12175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604" y="4456176"/>
            <a:ext cx="2110740" cy="10347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408" y="4541520"/>
            <a:ext cx="2199132" cy="9098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3276" y="4475988"/>
            <a:ext cx="2025396" cy="9494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2968" y="2567940"/>
            <a:ext cx="2002535" cy="2089404"/>
          </a:xfrm>
          <a:custGeom>
            <a:avLst/>
            <a:gdLst/>
            <a:ahLst/>
            <a:cxnLst/>
            <a:rect l="l" t="t" r="r" b="b"/>
            <a:pathLst>
              <a:path w="2002535" h="2089404">
                <a:moveTo>
                  <a:pt x="0" y="200279"/>
                </a:moveTo>
                <a:lnTo>
                  <a:pt x="5820" y="152147"/>
                </a:lnTo>
                <a:lnTo>
                  <a:pt x="22353" y="108236"/>
                </a:lnTo>
                <a:lnTo>
                  <a:pt x="48208" y="69937"/>
                </a:lnTo>
                <a:lnTo>
                  <a:pt x="81994" y="38640"/>
                </a:lnTo>
                <a:lnTo>
                  <a:pt x="122318" y="15738"/>
                </a:lnTo>
                <a:lnTo>
                  <a:pt x="167791" y="2621"/>
                </a:lnTo>
                <a:lnTo>
                  <a:pt x="200278" y="0"/>
                </a:lnTo>
                <a:lnTo>
                  <a:pt x="1802256" y="0"/>
                </a:lnTo>
                <a:lnTo>
                  <a:pt x="1850388" y="5820"/>
                </a:lnTo>
                <a:lnTo>
                  <a:pt x="1894299" y="22353"/>
                </a:lnTo>
                <a:lnTo>
                  <a:pt x="1932598" y="48208"/>
                </a:lnTo>
                <a:lnTo>
                  <a:pt x="1963895" y="81994"/>
                </a:lnTo>
                <a:lnTo>
                  <a:pt x="1986797" y="122318"/>
                </a:lnTo>
                <a:lnTo>
                  <a:pt x="1999914" y="167791"/>
                </a:lnTo>
                <a:lnTo>
                  <a:pt x="2002535" y="200279"/>
                </a:lnTo>
                <a:lnTo>
                  <a:pt x="2002535" y="1889125"/>
                </a:lnTo>
                <a:lnTo>
                  <a:pt x="1996715" y="1937256"/>
                </a:lnTo>
                <a:lnTo>
                  <a:pt x="1980182" y="1981167"/>
                </a:lnTo>
                <a:lnTo>
                  <a:pt x="1954327" y="2019466"/>
                </a:lnTo>
                <a:lnTo>
                  <a:pt x="1920541" y="2050763"/>
                </a:lnTo>
                <a:lnTo>
                  <a:pt x="1880217" y="2073665"/>
                </a:lnTo>
                <a:lnTo>
                  <a:pt x="1834744" y="2086782"/>
                </a:lnTo>
                <a:lnTo>
                  <a:pt x="1802256" y="2089404"/>
                </a:lnTo>
                <a:lnTo>
                  <a:pt x="200278" y="2089404"/>
                </a:lnTo>
                <a:lnTo>
                  <a:pt x="152147" y="2083583"/>
                </a:lnTo>
                <a:lnTo>
                  <a:pt x="108236" y="2067050"/>
                </a:lnTo>
                <a:lnTo>
                  <a:pt x="69937" y="2041195"/>
                </a:lnTo>
                <a:lnTo>
                  <a:pt x="38640" y="2007409"/>
                </a:lnTo>
                <a:lnTo>
                  <a:pt x="15738" y="1967085"/>
                </a:lnTo>
                <a:lnTo>
                  <a:pt x="2621" y="1921612"/>
                </a:lnTo>
                <a:lnTo>
                  <a:pt x="0" y="1889125"/>
                </a:lnTo>
                <a:lnTo>
                  <a:pt x="0" y="200279"/>
                </a:lnTo>
                <a:close/>
              </a:path>
            </a:pathLst>
          </a:custGeom>
          <a:ln w="9144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4092" y="1953768"/>
            <a:ext cx="1568196" cy="6751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2944" y="1999488"/>
            <a:ext cx="1632203" cy="6294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6764" y="1973579"/>
            <a:ext cx="1482852" cy="5897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3715" y="517391"/>
            <a:ext cx="72217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Az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8335" y="517391"/>
            <a:ext cx="243507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összegző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4482" y="517391"/>
            <a:ext cx="247671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-9" dirty="0" smtClean="0">
                <a:latin typeface="Verdana"/>
                <a:cs typeface="Verdana"/>
              </a:rPr>
              <a:t>é</a:t>
            </a:r>
            <a:r>
              <a:rPr sz="3600" b="1" spc="0" dirty="0" smtClean="0">
                <a:latin typeface="Verdana"/>
                <a:cs typeface="Verdana"/>
              </a:rPr>
              <a:t>rték</a:t>
            </a:r>
            <a:r>
              <a:rPr sz="3600" b="1" spc="-14" dirty="0" smtClean="0">
                <a:latin typeface="Verdana"/>
                <a:cs typeface="Verdana"/>
              </a:rPr>
              <a:t>e</a:t>
            </a:r>
            <a:r>
              <a:rPr sz="3600" b="1" spc="0" dirty="0" smtClean="0">
                <a:latin typeface="Verdana"/>
                <a:cs typeface="Verdana"/>
              </a:rPr>
              <a:t>lés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999" y="2135759"/>
            <a:ext cx="13177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1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anú</a:t>
            </a:r>
            <a:r>
              <a:rPr sz="3000" b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ít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3000" b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9517" y="2218080"/>
            <a:ext cx="119345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-port</a:t>
            </a:r>
            <a:r>
              <a:rPr sz="3000" b="1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ólió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280412"/>
            <a:ext cx="1688236" cy="2174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516" marR="34289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 mi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latin typeface="Calibri"/>
                <a:cs typeface="Calibri"/>
              </a:rPr>
              <a:t>ő</a:t>
            </a:r>
            <a:r>
              <a:rPr sz="2700" b="1" spc="4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í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latin typeface="Calibri"/>
                <a:cs typeface="Calibri"/>
              </a:rPr>
              <a:t>é</a:t>
            </a:r>
            <a:r>
              <a:rPr sz="2700" b="1" spc="-19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ő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ped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14" baseline="1517" dirty="0" smtClean="0">
                <a:latin typeface="Calibri"/>
                <a:cs typeface="Calibri"/>
              </a:rPr>
              <a:t>g</a:t>
            </a:r>
            <a:r>
              <a:rPr sz="2700" b="1" spc="-9" baseline="1517" dirty="0" smtClean="0">
                <a:latin typeface="Calibri"/>
                <a:cs typeface="Calibri"/>
              </a:rPr>
              <a:t>ó</a:t>
            </a: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u</a:t>
            </a: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sal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34" baseline="1517" dirty="0" smtClean="0">
                <a:latin typeface="Calibri"/>
                <a:cs typeface="Calibri"/>
              </a:rPr>
              <a:t>z</a:t>
            </a:r>
            <a:r>
              <a:rPr sz="2700" b="1" spc="0" baseline="1517" dirty="0" smtClean="0">
                <a:latin typeface="Calibri"/>
                <a:cs typeface="Calibri"/>
              </a:rPr>
              <a:t>o</a:t>
            </a:r>
            <a:r>
              <a:rPr sz="2700" b="1" spc="9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os</a:t>
            </a:r>
            <a:r>
              <a:rPr sz="2700" b="1" spc="-29" baseline="1517" dirty="0" smtClean="0">
                <a:latin typeface="Calibri"/>
                <a:cs typeface="Calibri"/>
              </a:rPr>
              <a:t> </a:t>
            </a: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-19" baseline="1517" dirty="0" smtClean="0">
                <a:latin typeface="Calibri"/>
                <a:cs typeface="Calibri"/>
              </a:rPr>
              <a:t>z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0" baseline="1517" dirty="0" smtClean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-19" baseline="1517" dirty="0" smtClean="0">
                <a:latin typeface="Calibri"/>
                <a:cs typeface="Calibri"/>
              </a:rPr>
              <a:t>z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ő</a:t>
            </a:r>
            <a:r>
              <a:rPr sz="2700" b="1" spc="376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5"/>
              </a:lnSpc>
              <a:spcBef>
                <a:spcPts val="0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4" baseline="1517" dirty="0" smtClean="0">
                <a:latin typeface="Calibri"/>
                <a:cs typeface="Calibri"/>
              </a:rPr>
              <a:t>nd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-25" baseline="1517" dirty="0" smtClean="0">
                <a:latin typeface="Calibri"/>
                <a:cs typeface="Calibri"/>
              </a:rPr>
              <a:t>k</a:t>
            </a:r>
            <a:r>
              <a:rPr sz="2700" b="1" spc="-14" baseline="1517" dirty="0" smtClean="0">
                <a:latin typeface="Calibri"/>
                <a:cs typeface="Calibri"/>
              </a:rPr>
              <a:t>át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alapján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-9" baseline="1517" dirty="0" smtClean="0">
                <a:latin typeface="Calibri"/>
                <a:cs typeface="Calibri"/>
              </a:rPr>
              <a:t>l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-3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0" baseline="1517" dirty="0" smtClean="0">
                <a:latin typeface="Calibri"/>
                <a:cs typeface="Calibri"/>
              </a:rPr>
              <a:t>om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-4" baseline="1517" dirty="0" smtClean="0">
                <a:latin typeface="Calibri"/>
                <a:cs typeface="Calibri"/>
              </a:rPr>
              <a:t>en</a:t>
            </a:r>
            <a:r>
              <a:rPr sz="2700" b="1" spc="0" baseline="1517" dirty="0" smtClean="0">
                <a:latin typeface="Calibri"/>
                <a:cs typeface="Calibri"/>
              </a:rPr>
              <a:t>c</a:t>
            </a:r>
            <a:r>
              <a:rPr sz="2700" b="1" spc="-4" baseline="1517" dirty="0" smtClean="0">
                <a:latin typeface="Calibri"/>
                <a:cs typeface="Calibri"/>
              </a:rPr>
              <a:t>i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-25" baseline="1517" dirty="0" smtClean="0">
                <a:latin typeface="Calibri"/>
                <a:cs typeface="Calibri"/>
              </a:rPr>
              <a:t>k</a:t>
            </a:r>
            <a:r>
              <a:rPr sz="2700" b="1" spc="-14" baseline="1517" dirty="0" smtClean="0">
                <a:latin typeface="Calibri"/>
                <a:cs typeface="Calibri"/>
              </a:rPr>
              <a:t>a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4430" y="2495296"/>
            <a:ext cx="1903729" cy="1625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 smtClean="0">
                <a:latin typeface="Calibri"/>
                <a:cs typeface="Calibri"/>
              </a:rPr>
              <a:t>K</a:t>
            </a:r>
            <a:r>
              <a:rPr sz="2700" b="1" spc="0" baseline="3034" dirty="0" smtClean="0">
                <a:latin typeface="Calibri"/>
                <a:cs typeface="Calibri"/>
              </a:rPr>
              <a:t>om</a:t>
            </a:r>
            <a:r>
              <a:rPr sz="2700" b="1" spc="4" baseline="3034" dirty="0" smtClean="0">
                <a:latin typeface="Calibri"/>
                <a:cs typeface="Calibri"/>
              </a:rPr>
              <a:t>p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latin typeface="Calibri"/>
                <a:cs typeface="Calibri"/>
              </a:rPr>
              <a:t>e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-9" baseline="3034" dirty="0" smtClean="0">
                <a:latin typeface="Calibri"/>
                <a:cs typeface="Calibri"/>
              </a:rPr>
              <a:t>c</a:t>
            </a:r>
            <a:r>
              <a:rPr sz="2700" b="1" spc="0" baseline="3034" dirty="0" smtClean="0">
                <a:latin typeface="Calibri"/>
                <a:cs typeface="Calibri"/>
              </a:rPr>
              <a:t>i</a:t>
            </a:r>
            <a:r>
              <a:rPr sz="2700" b="1" spc="-14" baseline="3034" dirty="0" smtClean="0">
                <a:latin typeface="Calibri"/>
                <a:cs typeface="Calibri"/>
              </a:rPr>
              <a:t>á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-59" baseline="3034" dirty="0" smtClean="0">
                <a:latin typeface="Calibri"/>
                <a:cs typeface="Calibri"/>
              </a:rPr>
              <a:t>k</a:t>
            </a:r>
            <a:r>
              <a:rPr sz="2700" b="1" spc="-4" baseline="3034" dirty="0" smtClean="0">
                <a:latin typeface="Calibri"/>
                <a:cs typeface="Calibri"/>
              </a:rPr>
              <a:t>é</a:t>
            </a:r>
            <a:r>
              <a:rPr sz="2700" b="1" spc="-19" baseline="3034" dirty="0" smtClean="0"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1-5 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k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, </a:t>
            </a:r>
            <a:r>
              <a:rPr sz="2700" b="1" spc="-19" baseline="1517" dirty="0" smtClean="0">
                <a:latin typeface="Calibri"/>
                <a:cs typeface="Calibri"/>
              </a:rPr>
              <a:t>v</a:t>
            </a:r>
            <a:r>
              <a:rPr sz="2700" b="1" spc="0" baseline="1517" dirty="0" smtClean="0">
                <a:latin typeface="Calibri"/>
                <a:cs typeface="Calibri"/>
              </a:rPr>
              <a:t>alami</a:t>
            </a:r>
            <a:r>
              <a:rPr sz="2700" b="1" spc="-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-9" baseline="1517" dirty="0" smtClean="0">
                <a:latin typeface="Calibri"/>
                <a:cs typeface="Calibri"/>
              </a:rPr>
              <a:t>s</a:t>
            </a:r>
            <a:r>
              <a:rPr sz="2700" b="1" spc="-29" baseline="1517" dirty="0" smtClean="0">
                <a:latin typeface="Calibri"/>
                <a:cs typeface="Calibri"/>
              </a:rPr>
              <a:t>z</a:t>
            </a:r>
            <a:r>
              <a:rPr sz="2700" b="1" spc="0" baseline="1517" dirty="0" smtClean="0">
                <a:latin typeface="Calibri"/>
                <a:cs typeface="Calibri"/>
              </a:rPr>
              <a:t>ö</a:t>
            </a:r>
            <a:r>
              <a:rPr sz="2700" b="1" spc="-4" baseline="1517" dirty="0" smtClean="0">
                <a:latin typeface="Calibri"/>
                <a:cs typeface="Calibri"/>
              </a:rPr>
              <a:t>ve</a:t>
            </a:r>
            <a:r>
              <a:rPr sz="2700" b="1" spc="-25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r>
              <a:rPr sz="2700" b="1" spc="-29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lés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a </a:t>
            </a:r>
            <a:r>
              <a:rPr sz="2700" b="1" spc="4" baseline="1517" dirty="0" smtClean="0">
                <a:latin typeface="Calibri"/>
                <a:cs typeface="Calibri"/>
              </a:rPr>
              <a:t>ped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r>
              <a:rPr sz="2700" b="1" spc="-14" baseline="1517" dirty="0" smtClean="0">
                <a:latin typeface="Calibri"/>
                <a:cs typeface="Calibri"/>
              </a:rPr>
              <a:t>g</a:t>
            </a:r>
            <a:r>
              <a:rPr sz="2700" b="1" spc="-9" baseline="1517" dirty="0" smtClean="0">
                <a:latin typeface="Calibri"/>
                <a:cs typeface="Calibri"/>
              </a:rPr>
              <a:t>ó</a:t>
            </a: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u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ő</a:t>
            </a:r>
            <a:r>
              <a:rPr sz="2700" b="1" spc="4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sé</a:t>
            </a:r>
            <a:r>
              <a:rPr sz="2700" b="1" spc="-29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-9" baseline="1517" dirty="0" smtClean="0">
                <a:latin typeface="Calibri"/>
                <a:cs typeface="Calibri"/>
              </a:rPr>
              <a:t>ő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-34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g</a:t>
            </a:r>
            <a:r>
              <a:rPr sz="2700" b="1" spc="-25" baseline="1517" dirty="0" smtClean="0">
                <a:latin typeface="Calibri"/>
                <a:cs typeface="Calibri"/>
              </a:rPr>
              <a:t>y</a:t>
            </a:r>
            <a:r>
              <a:rPr sz="2700" b="1" spc="4" baseline="1517" dirty="0" smtClean="0">
                <a:latin typeface="Calibri"/>
                <a:cs typeface="Calibri"/>
              </a:rPr>
              <a:t>en</a:t>
            </a:r>
            <a:r>
              <a:rPr sz="2700" b="1" spc="-25" baseline="1517" dirty="0" smtClean="0">
                <a:latin typeface="Calibri"/>
                <a:cs typeface="Calibri"/>
              </a:rPr>
              <a:t>g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sé</a:t>
            </a:r>
            <a:r>
              <a:rPr sz="2700" b="1" spc="-29" baseline="1517" dirty="0" smtClean="0">
                <a:latin typeface="Calibri"/>
                <a:cs typeface="Calibri"/>
              </a:rPr>
              <a:t>g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-9" baseline="1517" dirty="0" smtClean="0">
                <a:latin typeface="Calibri"/>
                <a:cs typeface="Calibri"/>
              </a:rPr>
              <a:t>i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ől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5085" y="2734945"/>
            <a:ext cx="1979015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 mi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latin typeface="Calibri"/>
                <a:cs typeface="Calibri"/>
              </a:rPr>
              <a:t>ő</a:t>
            </a:r>
            <a:r>
              <a:rPr sz="2700" b="1" spc="4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í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-9" baseline="3034" dirty="0" smtClean="0">
                <a:latin typeface="Calibri"/>
                <a:cs typeface="Calibri"/>
              </a:rPr>
              <a:t>ő</a:t>
            </a:r>
            <a:r>
              <a:rPr sz="2700" b="1" spc="4" baseline="3034" dirty="0" smtClean="0">
                <a:latin typeface="Calibri"/>
                <a:cs typeface="Calibri"/>
              </a:rPr>
              <a:t>b</a:t>
            </a:r>
            <a:r>
              <a:rPr sz="2700" b="1" spc="-9" baseline="3034" dirty="0" smtClean="0">
                <a:latin typeface="Calibri"/>
                <a:cs typeface="Calibri"/>
              </a:rPr>
              <a:t>i</a:t>
            </a:r>
            <a:r>
              <a:rPr sz="2700" b="1" spc="-29" baseline="3034" dirty="0" smtClean="0">
                <a:latin typeface="Calibri"/>
                <a:cs typeface="Calibri"/>
              </a:rPr>
              <a:t>z</a:t>
            </a:r>
            <a:r>
              <a:rPr sz="2700" b="1" spc="-9" baseline="3034" dirty="0" smtClean="0">
                <a:latin typeface="Calibri"/>
                <a:cs typeface="Calibri"/>
              </a:rPr>
              <a:t>o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tság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b="1" spc="-14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ag</a:t>
            </a:r>
            <a:r>
              <a:rPr sz="2700" b="1" spc="-4" baseline="1517" dirty="0" smtClean="0">
                <a:latin typeface="Calibri"/>
                <a:cs typeface="Calibri"/>
              </a:rPr>
              <a:t>j</a:t>
            </a:r>
            <a:r>
              <a:rPr sz="2700" b="1" spc="0" baseline="1517" dirty="0" smtClean="0">
                <a:latin typeface="Calibri"/>
                <a:cs typeface="Calibri"/>
              </a:rPr>
              <a:t>ai az</a:t>
            </a:r>
            <a:r>
              <a:rPr sz="2700" b="1" spc="-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4" baseline="1517" dirty="0" smtClean="0">
                <a:latin typeface="Calibri"/>
                <a:cs typeface="Calibri"/>
              </a:rPr>
              <a:t>nd</a:t>
            </a:r>
            <a:r>
              <a:rPr sz="2700" b="1" spc="0" baseline="1517" dirty="0" smtClean="0">
                <a:latin typeface="Calibri"/>
                <a:cs typeface="Calibri"/>
              </a:rPr>
              <a:t>i</a:t>
            </a:r>
            <a:r>
              <a:rPr sz="2700" b="1" spc="-25" baseline="1517" dirty="0" smtClean="0">
                <a:latin typeface="Calibri"/>
                <a:cs typeface="Calibri"/>
              </a:rPr>
              <a:t>k</a:t>
            </a:r>
            <a:r>
              <a:rPr sz="2700" b="1" spc="-14" baseline="1517" dirty="0" smtClean="0">
                <a:latin typeface="Calibri"/>
                <a:cs typeface="Calibri"/>
              </a:rPr>
              <a:t>át</a:t>
            </a:r>
            <a:r>
              <a:rPr sz="2700" b="1" spc="-9" baseline="1517" dirty="0" smtClean="0">
                <a:latin typeface="Calibri"/>
                <a:cs typeface="Calibri"/>
              </a:rPr>
              <a:t>o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775" y="2751963"/>
            <a:ext cx="1694510" cy="1625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Si</a:t>
            </a:r>
            <a:r>
              <a:rPr sz="2700" b="1" spc="-44" baseline="3034" dirty="0" smtClean="0">
                <a:latin typeface="Calibri"/>
                <a:cs typeface="Calibri"/>
              </a:rPr>
              <a:t>k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-29" baseline="3034" dirty="0" smtClean="0">
                <a:latin typeface="Calibri"/>
                <a:cs typeface="Calibri"/>
              </a:rPr>
              <a:t>r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r>
              <a:rPr sz="2700" b="1" spc="-2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mi</a:t>
            </a:r>
            <a:r>
              <a:rPr sz="2700" b="1" spc="4" baseline="3034" dirty="0" smtClean="0">
                <a:latin typeface="Calibri"/>
                <a:cs typeface="Calibri"/>
              </a:rPr>
              <a:t>n</a:t>
            </a:r>
            <a:r>
              <a:rPr sz="2700" b="1" spc="0" baseline="3034" dirty="0" smtClean="0">
                <a:latin typeface="Calibri"/>
                <a:cs typeface="Calibri"/>
              </a:rPr>
              <a:t>ő</a:t>
            </a:r>
            <a:r>
              <a:rPr sz="2700" b="1" spc="4" baseline="3034" dirty="0" smtClean="0"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latin typeface="Calibri"/>
                <a:cs typeface="Calibri"/>
              </a:rPr>
              <a:t>í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-4" baseline="3034" dirty="0" smtClean="0">
                <a:latin typeface="Calibri"/>
                <a:cs typeface="Calibri"/>
              </a:rPr>
              <a:t>é</a:t>
            </a:r>
            <a:r>
              <a:rPr sz="2700" b="1" spc="0" baseline="3034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se</a:t>
            </a:r>
            <a:r>
              <a:rPr sz="2700" b="1" spc="-29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,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0" baseline="1517" dirty="0" smtClean="0">
                <a:latin typeface="Calibri"/>
                <a:cs typeface="Calibri"/>
              </a:rPr>
              <a:t>ort</a:t>
            </a:r>
            <a:r>
              <a:rPr sz="2700" b="1" spc="-29" baseline="1517" dirty="0" smtClean="0">
                <a:latin typeface="Calibri"/>
                <a:cs typeface="Calibri"/>
              </a:rPr>
              <a:t>f</a:t>
            </a:r>
            <a:r>
              <a:rPr sz="2700" b="1" spc="0" baseline="1517" dirty="0" smtClean="0">
                <a:latin typeface="Calibri"/>
                <a:cs typeface="Calibri"/>
              </a:rPr>
              <a:t>ól</a:t>
            </a:r>
            <a:r>
              <a:rPr sz="2700" b="1" spc="4" baseline="1517" dirty="0" smtClean="0">
                <a:latin typeface="Calibri"/>
                <a:cs typeface="Calibri"/>
              </a:rPr>
              <a:t>i</a:t>
            </a:r>
            <a:r>
              <a:rPr sz="2700" b="1" spc="-9" baseline="1517" dirty="0" smtClean="0">
                <a:latin typeface="Calibri"/>
                <a:cs typeface="Calibri"/>
              </a:rPr>
              <a:t>óv</a:t>
            </a:r>
            <a:r>
              <a:rPr sz="2700" b="1" spc="-4" baseline="1517" dirty="0" smtClean="0">
                <a:latin typeface="Calibri"/>
                <a:cs typeface="Calibri"/>
              </a:rPr>
              <a:t>édé</a:t>
            </a:r>
            <a:r>
              <a:rPr sz="2700" b="1" spc="-19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0" baseline="1517" dirty="0" smtClean="0">
                <a:latin typeface="Calibri"/>
                <a:cs typeface="Calibri"/>
              </a:rPr>
              <a:t>ö</a:t>
            </a:r>
            <a:r>
              <a:rPr sz="2700" b="1" spc="-4" baseline="1517" dirty="0" smtClean="0">
                <a:latin typeface="Calibri"/>
                <a:cs typeface="Calibri"/>
              </a:rPr>
              <a:t>ve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0" baseline="1517" dirty="0" smtClean="0">
                <a:latin typeface="Calibri"/>
                <a:cs typeface="Calibri"/>
              </a:rPr>
              <a:t>ő</a:t>
            </a:r>
            <a:r>
              <a:rPr sz="2700" b="1" spc="-29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15 </a:t>
            </a:r>
            <a:r>
              <a:rPr sz="2700" b="1" spc="4" baseline="1517" dirty="0" smtClean="0">
                <a:latin typeface="Calibri"/>
                <a:cs typeface="Calibri"/>
              </a:rPr>
              <a:t>n</a:t>
            </a:r>
            <a:r>
              <a:rPr sz="2700" b="1" spc="0" baseline="1517" dirty="0" smtClean="0">
                <a:latin typeface="Calibri"/>
                <a:cs typeface="Calibri"/>
              </a:rPr>
              <a:t>ap</a:t>
            </a:r>
            <a:r>
              <a:rPr sz="2700" b="1" spc="4" baseline="1517" dirty="0" smtClean="0">
                <a:latin typeface="Calibri"/>
                <a:cs typeface="Calibri"/>
              </a:rPr>
              <a:t>o</a:t>
            </a:r>
            <a:r>
              <a:rPr sz="2700" b="1" spc="0" baseline="1517" dirty="0" smtClean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5"/>
              </a:lnSpc>
              <a:spcBef>
                <a:spcPts val="0"/>
              </a:spcBef>
            </a:pPr>
            <a:r>
              <a:rPr sz="2700" b="1" spc="4" baseline="1517" dirty="0" smtClean="0">
                <a:latin typeface="Calibri"/>
                <a:cs typeface="Calibri"/>
              </a:rPr>
              <a:t>be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4" baseline="1517" dirty="0" smtClean="0">
                <a:latin typeface="Calibri"/>
                <a:cs typeface="Calibri"/>
              </a:rPr>
              <a:t>ü</a:t>
            </a:r>
            <a:r>
              <a:rPr sz="2700" b="1" spc="0" baseline="1517" dirty="0" smtClean="0">
                <a:latin typeface="Calibri"/>
                <a:cs typeface="Calibri"/>
              </a:rPr>
              <a:t>l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-9" baseline="1517" dirty="0" smtClean="0">
                <a:latin typeface="Calibri"/>
                <a:cs typeface="Calibri"/>
              </a:rPr>
              <a:t>l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-4" baseline="1517" dirty="0" smtClean="0">
                <a:latin typeface="Calibri"/>
                <a:cs typeface="Calibri"/>
              </a:rPr>
              <a:t>é</a:t>
            </a:r>
            <a:r>
              <a:rPr sz="2700" b="1" spc="-19" baseline="1517" dirty="0" smtClean="0">
                <a:latin typeface="Calibri"/>
                <a:cs typeface="Calibri"/>
              </a:rPr>
              <a:t>s</a:t>
            </a:r>
            <a:r>
              <a:rPr sz="2700" b="1" spc="0" baseline="1517" dirty="0" smtClean="0">
                <a:latin typeface="Calibri"/>
                <a:cs typeface="Calibri"/>
              </a:rPr>
              <a:t>zül</a:t>
            </a:r>
            <a:r>
              <a:rPr sz="2700" b="1" spc="-14" baseline="1517" dirty="0" smtClean="0"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latin typeface="Calibri"/>
                <a:cs typeface="Calibri"/>
              </a:rPr>
              <a:t>az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0" baseline="1517" dirty="0" smtClean="0">
                <a:latin typeface="Calibri"/>
                <a:cs typeface="Calibri"/>
              </a:rPr>
              <a:t>r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4" baseline="1517" dirty="0" smtClean="0">
                <a:latin typeface="Calibri"/>
                <a:cs typeface="Calibri"/>
              </a:rPr>
              <a:t>é</a:t>
            </a: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lés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5085" y="3283356"/>
            <a:ext cx="1638949" cy="528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alapj</a:t>
            </a:r>
            <a:r>
              <a:rPr sz="2700" b="1" spc="-4" baseline="3034" dirty="0" smtClean="0">
                <a:latin typeface="Calibri"/>
                <a:cs typeface="Calibri"/>
              </a:rPr>
              <a:t>á</a:t>
            </a:r>
            <a:r>
              <a:rPr sz="2700" b="1" spc="0" baseline="3034" dirty="0" smtClean="0">
                <a:latin typeface="Calibri"/>
                <a:cs typeface="Calibri"/>
              </a:rPr>
              <a:t>n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ér</a:t>
            </a:r>
            <a:r>
              <a:rPr sz="2700" b="1" spc="-25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é</a:t>
            </a:r>
            <a:r>
              <a:rPr sz="2700" b="1" spc="-44" baseline="3034" dirty="0" smtClean="0">
                <a:latin typeface="Calibri"/>
                <a:cs typeface="Calibri"/>
              </a:rPr>
              <a:t>k</a:t>
            </a:r>
            <a:r>
              <a:rPr sz="2700" b="1" spc="0" baseline="3034" dirty="0" smtClean="0">
                <a:latin typeface="Calibri"/>
                <a:cs typeface="Calibri"/>
              </a:rPr>
              <a:t>e</a:t>
            </a:r>
            <a:r>
              <a:rPr sz="2700" b="1" spc="-4" baseline="3034" dirty="0" smtClean="0">
                <a:latin typeface="Calibri"/>
                <a:cs typeface="Calibri"/>
              </a:rPr>
              <a:t>l</a:t>
            </a:r>
            <a:r>
              <a:rPr sz="2700" b="1" spc="0" baseline="3034" dirty="0" smtClean="0">
                <a:latin typeface="Calibri"/>
                <a:cs typeface="Calibri"/>
              </a:rPr>
              <a:t>ik</a:t>
            </a:r>
            <a:endParaRPr sz="180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b="1" spc="-50" baseline="1517" dirty="0" smtClean="0">
                <a:latin typeface="Calibri"/>
                <a:cs typeface="Calibri"/>
              </a:rPr>
              <a:t>k</a:t>
            </a:r>
            <a:r>
              <a:rPr sz="2700" b="1" spc="0" baseline="1517" dirty="0" smtClean="0">
                <a:latin typeface="Calibri"/>
                <a:cs typeface="Calibri"/>
              </a:rPr>
              <a:t>om</a:t>
            </a:r>
            <a:r>
              <a:rPr sz="2700" b="1" spc="4" baseline="1517" dirty="0" smtClean="0">
                <a:latin typeface="Calibri"/>
                <a:cs typeface="Calibri"/>
              </a:rPr>
              <a:t>p</a:t>
            </a:r>
            <a:r>
              <a:rPr sz="2700" b="1" spc="-4" baseline="1517" dirty="0" smtClean="0">
                <a:latin typeface="Calibri"/>
                <a:cs typeface="Calibri"/>
              </a:rPr>
              <a:t>e</a:t>
            </a:r>
            <a:r>
              <a:rPr sz="2700" b="1" spc="-25" baseline="1517" dirty="0" smtClean="0">
                <a:latin typeface="Calibri"/>
                <a:cs typeface="Calibri"/>
              </a:rPr>
              <a:t>t</a:t>
            </a:r>
            <a:r>
              <a:rPr sz="2700" b="1" spc="-4" baseline="1517" dirty="0" smtClean="0">
                <a:latin typeface="Calibri"/>
                <a:cs typeface="Calibri"/>
              </a:rPr>
              <a:t>en</a:t>
            </a:r>
            <a:r>
              <a:rPr sz="2700" b="1" spc="0" baseline="1517" dirty="0" smtClean="0">
                <a:latin typeface="Calibri"/>
                <a:cs typeface="Calibri"/>
              </a:rPr>
              <a:t>c</a:t>
            </a:r>
            <a:r>
              <a:rPr sz="2700" b="1" spc="-4" baseline="1517" dirty="0" smtClean="0">
                <a:latin typeface="Calibri"/>
                <a:cs typeface="Calibri"/>
              </a:rPr>
              <a:t>i</a:t>
            </a:r>
            <a:r>
              <a:rPr sz="2700" b="1" spc="0" baseline="1517" dirty="0" smtClean="0">
                <a:latin typeface="Calibri"/>
                <a:cs typeface="Calibri"/>
              </a:rPr>
              <a:t>á</a:t>
            </a:r>
            <a:r>
              <a:rPr sz="2700" b="1" spc="-25" baseline="1517" dirty="0" smtClean="0">
                <a:latin typeface="Calibri"/>
                <a:cs typeface="Calibri"/>
              </a:rPr>
              <a:t>k</a:t>
            </a:r>
            <a:r>
              <a:rPr sz="2700" b="1" spc="-14" baseline="1517" dirty="0" smtClean="0">
                <a:latin typeface="Calibri"/>
                <a:cs typeface="Calibri"/>
              </a:rPr>
              <a:t>a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3390" y="3283356"/>
            <a:ext cx="17273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5186" y="4446778"/>
            <a:ext cx="1029434" cy="560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6" marR="7647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Öss</a:t>
            </a:r>
            <a:r>
              <a:rPr sz="3000" b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3000" b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10"/>
              </a:lnSpc>
              <a:spcBef>
                <a:spcPts val="3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ér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3000" b="1" spc="-59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elés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2132" y="4679086"/>
            <a:ext cx="1848020" cy="560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000" b="1" spc="-5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-/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ogl</a:t>
            </a:r>
            <a:r>
              <a:rPr sz="3000" b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64" baseline="273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3000" b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403364" marR="423875" algn="ctr">
              <a:lnSpc>
                <a:spcPts val="2210"/>
              </a:lnSpc>
              <a:spcBef>
                <a:spcPts val="3"/>
              </a:spcBef>
            </a:pP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310" y="4517136"/>
            <a:ext cx="8730996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4434840"/>
            <a:ext cx="8645652" cy="1304544"/>
          </a:xfrm>
          <a:custGeom>
            <a:avLst/>
            <a:gdLst/>
            <a:ahLst/>
            <a:cxnLst/>
            <a:rect l="l" t="t" r="r" b="b"/>
            <a:pathLst>
              <a:path w="8645652" h="1304544">
                <a:moveTo>
                  <a:pt x="0" y="652272"/>
                </a:moveTo>
                <a:lnTo>
                  <a:pt x="652272" y="1304544"/>
                </a:lnTo>
                <a:lnTo>
                  <a:pt x="652272" y="978408"/>
                </a:lnTo>
                <a:lnTo>
                  <a:pt x="7993380" y="978408"/>
                </a:lnTo>
                <a:lnTo>
                  <a:pt x="7993380" y="1304544"/>
                </a:lnTo>
                <a:lnTo>
                  <a:pt x="8645652" y="652272"/>
                </a:lnTo>
                <a:lnTo>
                  <a:pt x="7993380" y="0"/>
                </a:lnTo>
                <a:lnTo>
                  <a:pt x="7993380" y="326136"/>
                </a:lnTo>
                <a:lnTo>
                  <a:pt x="652272" y="326136"/>
                </a:lnTo>
                <a:lnTo>
                  <a:pt x="652272" y="0"/>
                </a:lnTo>
                <a:lnTo>
                  <a:pt x="0" y="65227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4036" y="4696968"/>
            <a:ext cx="4276344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788" y="1336548"/>
            <a:ext cx="2910840" cy="1956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460" y="1356360"/>
            <a:ext cx="2825496" cy="1871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079" y="1348739"/>
            <a:ext cx="2865120" cy="1918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752" y="1368552"/>
            <a:ext cx="2779776" cy="183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7436" y="1336548"/>
            <a:ext cx="2916936" cy="1984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0108" y="1356360"/>
            <a:ext cx="2831592" cy="1898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39440" y="1367027"/>
            <a:ext cx="2863595" cy="19187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2112" y="1386839"/>
            <a:ext cx="2778252" cy="18333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0176" y="1336548"/>
            <a:ext cx="2968752" cy="19598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2848" y="1356360"/>
            <a:ext cx="2883407" cy="18745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5228" y="1351787"/>
            <a:ext cx="2865120" cy="1918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57900" y="1371600"/>
            <a:ext cx="2779776" cy="18333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2604" y="3261360"/>
            <a:ext cx="1498092" cy="1461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9848" y="3285744"/>
            <a:ext cx="1403604" cy="1367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9848" y="3285744"/>
            <a:ext cx="1403604" cy="1367027"/>
          </a:xfrm>
          <a:custGeom>
            <a:avLst/>
            <a:gdLst/>
            <a:ahLst/>
            <a:cxnLst/>
            <a:rect l="l" t="t" r="r" b="b"/>
            <a:pathLst>
              <a:path w="1403604" h="1367027">
                <a:moveTo>
                  <a:pt x="0" y="683513"/>
                </a:moveTo>
                <a:lnTo>
                  <a:pt x="2326" y="627462"/>
                </a:lnTo>
                <a:lnTo>
                  <a:pt x="9185" y="572656"/>
                </a:lnTo>
                <a:lnTo>
                  <a:pt x="20395" y="519274"/>
                </a:lnTo>
                <a:lnTo>
                  <a:pt x="35777" y="467490"/>
                </a:lnTo>
                <a:lnTo>
                  <a:pt x="55149" y="417480"/>
                </a:lnTo>
                <a:lnTo>
                  <a:pt x="78332" y="369422"/>
                </a:lnTo>
                <a:lnTo>
                  <a:pt x="105143" y="323490"/>
                </a:lnTo>
                <a:lnTo>
                  <a:pt x="135404" y="279861"/>
                </a:lnTo>
                <a:lnTo>
                  <a:pt x="168933" y="238710"/>
                </a:lnTo>
                <a:lnTo>
                  <a:pt x="205549" y="200215"/>
                </a:lnTo>
                <a:lnTo>
                  <a:pt x="245072" y="164550"/>
                </a:lnTo>
                <a:lnTo>
                  <a:pt x="287322" y="131893"/>
                </a:lnTo>
                <a:lnTo>
                  <a:pt x="332118" y="102418"/>
                </a:lnTo>
                <a:lnTo>
                  <a:pt x="379279" y="76302"/>
                </a:lnTo>
                <a:lnTo>
                  <a:pt x="428625" y="53720"/>
                </a:lnTo>
                <a:lnTo>
                  <a:pt x="479974" y="34850"/>
                </a:lnTo>
                <a:lnTo>
                  <a:pt x="533147" y="19867"/>
                </a:lnTo>
                <a:lnTo>
                  <a:pt x="587963" y="8947"/>
                </a:lnTo>
                <a:lnTo>
                  <a:pt x="644242" y="2266"/>
                </a:lnTo>
                <a:lnTo>
                  <a:pt x="701802" y="0"/>
                </a:lnTo>
                <a:lnTo>
                  <a:pt x="759361" y="2266"/>
                </a:lnTo>
                <a:lnTo>
                  <a:pt x="815640" y="8947"/>
                </a:lnTo>
                <a:lnTo>
                  <a:pt x="870456" y="19867"/>
                </a:lnTo>
                <a:lnTo>
                  <a:pt x="923629" y="34850"/>
                </a:lnTo>
                <a:lnTo>
                  <a:pt x="974979" y="53721"/>
                </a:lnTo>
                <a:lnTo>
                  <a:pt x="1024324" y="76302"/>
                </a:lnTo>
                <a:lnTo>
                  <a:pt x="1071485" y="102418"/>
                </a:lnTo>
                <a:lnTo>
                  <a:pt x="1116281" y="131893"/>
                </a:lnTo>
                <a:lnTo>
                  <a:pt x="1158531" y="164550"/>
                </a:lnTo>
                <a:lnTo>
                  <a:pt x="1198054" y="200215"/>
                </a:lnTo>
                <a:lnTo>
                  <a:pt x="1234670" y="238710"/>
                </a:lnTo>
                <a:lnTo>
                  <a:pt x="1268199" y="279861"/>
                </a:lnTo>
                <a:lnTo>
                  <a:pt x="1298460" y="323490"/>
                </a:lnTo>
                <a:lnTo>
                  <a:pt x="1325271" y="369422"/>
                </a:lnTo>
                <a:lnTo>
                  <a:pt x="1348454" y="417480"/>
                </a:lnTo>
                <a:lnTo>
                  <a:pt x="1367826" y="467490"/>
                </a:lnTo>
                <a:lnTo>
                  <a:pt x="1383208" y="519274"/>
                </a:lnTo>
                <a:lnTo>
                  <a:pt x="1394418" y="572656"/>
                </a:lnTo>
                <a:lnTo>
                  <a:pt x="1401277" y="627462"/>
                </a:lnTo>
                <a:lnTo>
                  <a:pt x="1403604" y="683513"/>
                </a:lnTo>
                <a:lnTo>
                  <a:pt x="1401277" y="739565"/>
                </a:lnTo>
                <a:lnTo>
                  <a:pt x="1394418" y="794371"/>
                </a:lnTo>
                <a:lnTo>
                  <a:pt x="1383208" y="847753"/>
                </a:lnTo>
                <a:lnTo>
                  <a:pt x="1367826" y="899537"/>
                </a:lnTo>
                <a:lnTo>
                  <a:pt x="1348454" y="949547"/>
                </a:lnTo>
                <a:lnTo>
                  <a:pt x="1325271" y="997605"/>
                </a:lnTo>
                <a:lnTo>
                  <a:pt x="1298460" y="1043537"/>
                </a:lnTo>
                <a:lnTo>
                  <a:pt x="1268199" y="1087166"/>
                </a:lnTo>
                <a:lnTo>
                  <a:pt x="1234670" y="1128317"/>
                </a:lnTo>
                <a:lnTo>
                  <a:pt x="1198054" y="1166812"/>
                </a:lnTo>
                <a:lnTo>
                  <a:pt x="1158531" y="1202477"/>
                </a:lnTo>
                <a:lnTo>
                  <a:pt x="1116281" y="1235134"/>
                </a:lnTo>
                <a:lnTo>
                  <a:pt x="1071485" y="1264609"/>
                </a:lnTo>
                <a:lnTo>
                  <a:pt x="1024324" y="1290725"/>
                </a:lnTo>
                <a:lnTo>
                  <a:pt x="974979" y="1313306"/>
                </a:lnTo>
                <a:lnTo>
                  <a:pt x="923629" y="1332177"/>
                </a:lnTo>
                <a:lnTo>
                  <a:pt x="870456" y="1347160"/>
                </a:lnTo>
                <a:lnTo>
                  <a:pt x="815640" y="1358080"/>
                </a:lnTo>
                <a:lnTo>
                  <a:pt x="759361" y="1364761"/>
                </a:lnTo>
                <a:lnTo>
                  <a:pt x="701802" y="1367027"/>
                </a:lnTo>
                <a:lnTo>
                  <a:pt x="644242" y="1364761"/>
                </a:lnTo>
                <a:lnTo>
                  <a:pt x="587963" y="1358080"/>
                </a:lnTo>
                <a:lnTo>
                  <a:pt x="533147" y="1347160"/>
                </a:lnTo>
                <a:lnTo>
                  <a:pt x="479974" y="1332177"/>
                </a:lnTo>
                <a:lnTo>
                  <a:pt x="428625" y="1313307"/>
                </a:lnTo>
                <a:lnTo>
                  <a:pt x="379279" y="1290725"/>
                </a:lnTo>
                <a:lnTo>
                  <a:pt x="332118" y="1264609"/>
                </a:lnTo>
                <a:lnTo>
                  <a:pt x="287322" y="1235134"/>
                </a:lnTo>
                <a:lnTo>
                  <a:pt x="245072" y="1202477"/>
                </a:lnTo>
                <a:lnTo>
                  <a:pt x="205549" y="1166812"/>
                </a:lnTo>
                <a:lnTo>
                  <a:pt x="168933" y="1128317"/>
                </a:lnTo>
                <a:lnTo>
                  <a:pt x="135404" y="1087166"/>
                </a:lnTo>
                <a:lnTo>
                  <a:pt x="105143" y="1043537"/>
                </a:lnTo>
                <a:lnTo>
                  <a:pt x="78332" y="997605"/>
                </a:lnTo>
                <a:lnTo>
                  <a:pt x="55149" y="949547"/>
                </a:lnTo>
                <a:lnTo>
                  <a:pt x="35777" y="899537"/>
                </a:lnTo>
                <a:lnTo>
                  <a:pt x="20395" y="847753"/>
                </a:lnTo>
                <a:lnTo>
                  <a:pt x="9185" y="794371"/>
                </a:lnTo>
                <a:lnTo>
                  <a:pt x="2326" y="739565"/>
                </a:lnTo>
                <a:lnTo>
                  <a:pt x="0" y="683513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43172" y="3305556"/>
            <a:ext cx="1498091" cy="1461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90416" y="3329940"/>
            <a:ext cx="1403604" cy="13670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0416" y="3329940"/>
            <a:ext cx="1403604" cy="1367028"/>
          </a:xfrm>
          <a:custGeom>
            <a:avLst/>
            <a:gdLst/>
            <a:ahLst/>
            <a:cxnLst/>
            <a:rect l="l" t="t" r="r" b="b"/>
            <a:pathLst>
              <a:path w="1403604" h="1367028">
                <a:moveTo>
                  <a:pt x="0" y="683514"/>
                </a:moveTo>
                <a:lnTo>
                  <a:pt x="2326" y="627462"/>
                </a:lnTo>
                <a:lnTo>
                  <a:pt x="9185" y="572656"/>
                </a:lnTo>
                <a:lnTo>
                  <a:pt x="20395" y="519274"/>
                </a:lnTo>
                <a:lnTo>
                  <a:pt x="35777" y="467490"/>
                </a:lnTo>
                <a:lnTo>
                  <a:pt x="55149" y="417480"/>
                </a:lnTo>
                <a:lnTo>
                  <a:pt x="78332" y="369422"/>
                </a:lnTo>
                <a:lnTo>
                  <a:pt x="105143" y="323490"/>
                </a:lnTo>
                <a:lnTo>
                  <a:pt x="135404" y="279861"/>
                </a:lnTo>
                <a:lnTo>
                  <a:pt x="168933" y="238710"/>
                </a:lnTo>
                <a:lnTo>
                  <a:pt x="205549" y="200215"/>
                </a:lnTo>
                <a:lnTo>
                  <a:pt x="245072" y="164550"/>
                </a:lnTo>
                <a:lnTo>
                  <a:pt x="287322" y="131893"/>
                </a:lnTo>
                <a:lnTo>
                  <a:pt x="332118" y="102418"/>
                </a:lnTo>
                <a:lnTo>
                  <a:pt x="379279" y="76302"/>
                </a:lnTo>
                <a:lnTo>
                  <a:pt x="428625" y="53720"/>
                </a:lnTo>
                <a:lnTo>
                  <a:pt x="479974" y="34850"/>
                </a:lnTo>
                <a:lnTo>
                  <a:pt x="533147" y="19867"/>
                </a:lnTo>
                <a:lnTo>
                  <a:pt x="587963" y="8947"/>
                </a:lnTo>
                <a:lnTo>
                  <a:pt x="644242" y="2266"/>
                </a:lnTo>
                <a:lnTo>
                  <a:pt x="701801" y="0"/>
                </a:lnTo>
                <a:lnTo>
                  <a:pt x="759361" y="2266"/>
                </a:lnTo>
                <a:lnTo>
                  <a:pt x="815640" y="8947"/>
                </a:lnTo>
                <a:lnTo>
                  <a:pt x="870456" y="19867"/>
                </a:lnTo>
                <a:lnTo>
                  <a:pt x="923629" y="34850"/>
                </a:lnTo>
                <a:lnTo>
                  <a:pt x="974979" y="53721"/>
                </a:lnTo>
                <a:lnTo>
                  <a:pt x="1024324" y="76302"/>
                </a:lnTo>
                <a:lnTo>
                  <a:pt x="1071485" y="102418"/>
                </a:lnTo>
                <a:lnTo>
                  <a:pt x="1116281" y="131893"/>
                </a:lnTo>
                <a:lnTo>
                  <a:pt x="1158531" y="164550"/>
                </a:lnTo>
                <a:lnTo>
                  <a:pt x="1198054" y="200215"/>
                </a:lnTo>
                <a:lnTo>
                  <a:pt x="1234670" y="238710"/>
                </a:lnTo>
                <a:lnTo>
                  <a:pt x="1268199" y="279861"/>
                </a:lnTo>
                <a:lnTo>
                  <a:pt x="1298460" y="323490"/>
                </a:lnTo>
                <a:lnTo>
                  <a:pt x="1325271" y="369422"/>
                </a:lnTo>
                <a:lnTo>
                  <a:pt x="1348454" y="417480"/>
                </a:lnTo>
                <a:lnTo>
                  <a:pt x="1367826" y="467490"/>
                </a:lnTo>
                <a:lnTo>
                  <a:pt x="1383208" y="519274"/>
                </a:lnTo>
                <a:lnTo>
                  <a:pt x="1394418" y="572656"/>
                </a:lnTo>
                <a:lnTo>
                  <a:pt x="1401277" y="627462"/>
                </a:lnTo>
                <a:lnTo>
                  <a:pt x="1403604" y="683514"/>
                </a:lnTo>
                <a:lnTo>
                  <a:pt x="1401277" y="739565"/>
                </a:lnTo>
                <a:lnTo>
                  <a:pt x="1394418" y="794371"/>
                </a:lnTo>
                <a:lnTo>
                  <a:pt x="1383208" y="847753"/>
                </a:lnTo>
                <a:lnTo>
                  <a:pt x="1367826" y="899537"/>
                </a:lnTo>
                <a:lnTo>
                  <a:pt x="1348454" y="949547"/>
                </a:lnTo>
                <a:lnTo>
                  <a:pt x="1325271" y="997605"/>
                </a:lnTo>
                <a:lnTo>
                  <a:pt x="1298460" y="1043537"/>
                </a:lnTo>
                <a:lnTo>
                  <a:pt x="1268199" y="1087166"/>
                </a:lnTo>
                <a:lnTo>
                  <a:pt x="1234670" y="1128317"/>
                </a:lnTo>
                <a:lnTo>
                  <a:pt x="1198054" y="1166812"/>
                </a:lnTo>
                <a:lnTo>
                  <a:pt x="1158531" y="1202477"/>
                </a:lnTo>
                <a:lnTo>
                  <a:pt x="1116281" y="1235134"/>
                </a:lnTo>
                <a:lnTo>
                  <a:pt x="1071485" y="1264609"/>
                </a:lnTo>
                <a:lnTo>
                  <a:pt x="1024324" y="1290725"/>
                </a:lnTo>
                <a:lnTo>
                  <a:pt x="974979" y="1313307"/>
                </a:lnTo>
                <a:lnTo>
                  <a:pt x="923629" y="1332177"/>
                </a:lnTo>
                <a:lnTo>
                  <a:pt x="870456" y="1347160"/>
                </a:lnTo>
                <a:lnTo>
                  <a:pt x="815640" y="1358080"/>
                </a:lnTo>
                <a:lnTo>
                  <a:pt x="759361" y="1364761"/>
                </a:lnTo>
                <a:lnTo>
                  <a:pt x="701801" y="1367028"/>
                </a:lnTo>
                <a:lnTo>
                  <a:pt x="644242" y="1364761"/>
                </a:lnTo>
                <a:lnTo>
                  <a:pt x="587963" y="1358080"/>
                </a:lnTo>
                <a:lnTo>
                  <a:pt x="533147" y="1347160"/>
                </a:lnTo>
                <a:lnTo>
                  <a:pt x="479974" y="1332177"/>
                </a:lnTo>
                <a:lnTo>
                  <a:pt x="428625" y="1313307"/>
                </a:lnTo>
                <a:lnTo>
                  <a:pt x="379279" y="1290725"/>
                </a:lnTo>
                <a:lnTo>
                  <a:pt x="332118" y="1264609"/>
                </a:lnTo>
                <a:lnTo>
                  <a:pt x="287322" y="1235134"/>
                </a:lnTo>
                <a:lnTo>
                  <a:pt x="245072" y="1202477"/>
                </a:lnTo>
                <a:lnTo>
                  <a:pt x="205549" y="1166812"/>
                </a:lnTo>
                <a:lnTo>
                  <a:pt x="168933" y="1128317"/>
                </a:lnTo>
                <a:lnTo>
                  <a:pt x="135404" y="1087166"/>
                </a:lnTo>
                <a:lnTo>
                  <a:pt x="105143" y="1043537"/>
                </a:lnTo>
                <a:lnTo>
                  <a:pt x="78332" y="997605"/>
                </a:lnTo>
                <a:lnTo>
                  <a:pt x="55149" y="949547"/>
                </a:lnTo>
                <a:lnTo>
                  <a:pt x="35777" y="899537"/>
                </a:lnTo>
                <a:lnTo>
                  <a:pt x="20395" y="847753"/>
                </a:lnTo>
                <a:lnTo>
                  <a:pt x="9185" y="794371"/>
                </a:lnTo>
                <a:lnTo>
                  <a:pt x="2326" y="739565"/>
                </a:lnTo>
                <a:lnTo>
                  <a:pt x="0" y="683514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09816" y="3287267"/>
            <a:ext cx="1498092" cy="14630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7059" y="3311652"/>
            <a:ext cx="1403604" cy="13685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57059" y="3311652"/>
            <a:ext cx="1403604" cy="1368552"/>
          </a:xfrm>
          <a:custGeom>
            <a:avLst/>
            <a:gdLst/>
            <a:ahLst/>
            <a:cxnLst/>
            <a:rect l="l" t="t" r="r" b="b"/>
            <a:pathLst>
              <a:path w="1403604" h="1368552">
                <a:moveTo>
                  <a:pt x="0" y="684276"/>
                </a:moveTo>
                <a:lnTo>
                  <a:pt x="2326" y="628149"/>
                </a:lnTo>
                <a:lnTo>
                  <a:pt x="9185" y="573273"/>
                </a:lnTo>
                <a:lnTo>
                  <a:pt x="20395" y="519824"/>
                </a:lnTo>
                <a:lnTo>
                  <a:pt x="35777" y="467977"/>
                </a:lnTo>
                <a:lnTo>
                  <a:pt x="55149" y="417909"/>
                </a:lnTo>
                <a:lnTo>
                  <a:pt x="78332" y="369795"/>
                </a:lnTo>
                <a:lnTo>
                  <a:pt x="105143" y="323812"/>
                </a:lnTo>
                <a:lnTo>
                  <a:pt x="135404" y="280135"/>
                </a:lnTo>
                <a:lnTo>
                  <a:pt x="168933" y="238941"/>
                </a:lnTo>
                <a:lnTo>
                  <a:pt x="205549" y="200406"/>
                </a:lnTo>
                <a:lnTo>
                  <a:pt x="245072" y="164705"/>
                </a:lnTo>
                <a:lnTo>
                  <a:pt x="287322" y="132014"/>
                </a:lnTo>
                <a:lnTo>
                  <a:pt x="332118" y="102511"/>
                </a:lnTo>
                <a:lnTo>
                  <a:pt x="379279" y="76370"/>
                </a:lnTo>
                <a:lnTo>
                  <a:pt x="428625" y="53768"/>
                </a:lnTo>
                <a:lnTo>
                  <a:pt x="479974" y="34881"/>
                </a:lnTo>
                <a:lnTo>
                  <a:pt x="533147" y="19884"/>
                </a:lnTo>
                <a:lnTo>
                  <a:pt x="587963" y="8955"/>
                </a:lnTo>
                <a:lnTo>
                  <a:pt x="644242" y="2268"/>
                </a:lnTo>
                <a:lnTo>
                  <a:pt x="701801" y="0"/>
                </a:lnTo>
                <a:lnTo>
                  <a:pt x="759361" y="2268"/>
                </a:lnTo>
                <a:lnTo>
                  <a:pt x="815640" y="8955"/>
                </a:lnTo>
                <a:lnTo>
                  <a:pt x="870456" y="19884"/>
                </a:lnTo>
                <a:lnTo>
                  <a:pt x="923629" y="34881"/>
                </a:lnTo>
                <a:lnTo>
                  <a:pt x="974978" y="53768"/>
                </a:lnTo>
                <a:lnTo>
                  <a:pt x="1024324" y="76370"/>
                </a:lnTo>
                <a:lnTo>
                  <a:pt x="1071485" y="102511"/>
                </a:lnTo>
                <a:lnTo>
                  <a:pt x="1116281" y="132014"/>
                </a:lnTo>
                <a:lnTo>
                  <a:pt x="1158531" y="164705"/>
                </a:lnTo>
                <a:lnTo>
                  <a:pt x="1198054" y="200406"/>
                </a:lnTo>
                <a:lnTo>
                  <a:pt x="1234670" y="238941"/>
                </a:lnTo>
                <a:lnTo>
                  <a:pt x="1268199" y="280135"/>
                </a:lnTo>
                <a:lnTo>
                  <a:pt x="1298460" y="323812"/>
                </a:lnTo>
                <a:lnTo>
                  <a:pt x="1325271" y="369795"/>
                </a:lnTo>
                <a:lnTo>
                  <a:pt x="1348454" y="417909"/>
                </a:lnTo>
                <a:lnTo>
                  <a:pt x="1367826" y="467977"/>
                </a:lnTo>
                <a:lnTo>
                  <a:pt x="1383208" y="519824"/>
                </a:lnTo>
                <a:lnTo>
                  <a:pt x="1394418" y="573273"/>
                </a:lnTo>
                <a:lnTo>
                  <a:pt x="1401277" y="628149"/>
                </a:lnTo>
                <a:lnTo>
                  <a:pt x="1403604" y="684276"/>
                </a:lnTo>
                <a:lnTo>
                  <a:pt x="1401277" y="740402"/>
                </a:lnTo>
                <a:lnTo>
                  <a:pt x="1394418" y="795278"/>
                </a:lnTo>
                <a:lnTo>
                  <a:pt x="1383208" y="848727"/>
                </a:lnTo>
                <a:lnTo>
                  <a:pt x="1367826" y="900574"/>
                </a:lnTo>
                <a:lnTo>
                  <a:pt x="1348454" y="950642"/>
                </a:lnTo>
                <a:lnTo>
                  <a:pt x="1325271" y="998756"/>
                </a:lnTo>
                <a:lnTo>
                  <a:pt x="1298460" y="1044739"/>
                </a:lnTo>
                <a:lnTo>
                  <a:pt x="1268199" y="1088416"/>
                </a:lnTo>
                <a:lnTo>
                  <a:pt x="1234670" y="1129610"/>
                </a:lnTo>
                <a:lnTo>
                  <a:pt x="1198054" y="1168146"/>
                </a:lnTo>
                <a:lnTo>
                  <a:pt x="1158531" y="1203846"/>
                </a:lnTo>
                <a:lnTo>
                  <a:pt x="1116281" y="1236537"/>
                </a:lnTo>
                <a:lnTo>
                  <a:pt x="1071485" y="1266040"/>
                </a:lnTo>
                <a:lnTo>
                  <a:pt x="1024324" y="1292181"/>
                </a:lnTo>
                <a:lnTo>
                  <a:pt x="974978" y="1314783"/>
                </a:lnTo>
                <a:lnTo>
                  <a:pt x="923629" y="1333670"/>
                </a:lnTo>
                <a:lnTo>
                  <a:pt x="870456" y="1348667"/>
                </a:lnTo>
                <a:lnTo>
                  <a:pt x="815640" y="1359596"/>
                </a:lnTo>
                <a:lnTo>
                  <a:pt x="759361" y="1366283"/>
                </a:lnTo>
                <a:lnTo>
                  <a:pt x="701801" y="1368552"/>
                </a:lnTo>
                <a:lnTo>
                  <a:pt x="644242" y="1366283"/>
                </a:lnTo>
                <a:lnTo>
                  <a:pt x="587963" y="1359596"/>
                </a:lnTo>
                <a:lnTo>
                  <a:pt x="533147" y="1348667"/>
                </a:lnTo>
                <a:lnTo>
                  <a:pt x="479974" y="1333670"/>
                </a:lnTo>
                <a:lnTo>
                  <a:pt x="428625" y="1314783"/>
                </a:lnTo>
                <a:lnTo>
                  <a:pt x="379279" y="1292181"/>
                </a:lnTo>
                <a:lnTo>
                  <a:pt x="332118" y="1266040"/>
                </a:lnTo>
                <a:lnTo>
                  <a:pt x="287322" y="1236537"/>
                </a:lnTo>
                <a:lnTo>
                  <a:pt x="245072" y="1203846"/>
                </a:lnTo>
                <a:lnTo>
                  <a:pt x="205549" y="1168146"/>
                </a:lnTo>
                <a:lnTo>
                  <a:pt x="168933" y="1129610"/>
                </a:lnTo>
                <a:lnTo>
                  <a:pt x="135404" y="1088416"/>
                </a:lnTo>
                <a:lnTo>
                  <a:pt x="105143" y="1044739"/>
                </a:lnTo>
                <a:lnTo>
                  <a:pt x="78332" y="998756"/>
                </a:lnTo>
                <a:lnTo>
                  <a:pt x="55149" y="950642"/>
                </a:lnTo>
                <a:lnTo>
                  <a:pt x="35777" y="900574"/>
                </a:lnTo>
                <a:lnTo>
                  <a:pt x="20395" y="848727"/>
                </a:lnTo>
                <a:lnTo>
                  <a:pt x="9185" y="795278"/>
                </a:lnTo>
                <a:lnTo>
                  <a:pt x="2326" y="740402"/>
                </a:lnTo>
                <a:lnTo>
                  <a:pt x="0" y="684276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0432" y="3605784"/>
            <a:ext cx="1242059" cy="899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1000" y="3592067"/>
            <a:ext cx="1242060" cy="899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29272" y="3592067"/>
            <a:ext cx="1242059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497831"/>
            <a:ext cx="248696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Értékelés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1284" y="3784980"/>
            <a:ext cx="7938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0445" y="3784980"/>
            <a:ext cx="7938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0716" y="3798697"/>
            <a:ext cx="7938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4574" y="4888763"/>
            <a:ext cx="4949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15038" y="4888763"/>
            <a:ext cx="332952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ér</a:t>
            </a:r>
            <a:r>
              <a:rPr sz="4800" b="1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800" b="1" spc="-94" baseline="3413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elés súl</a:t>
            </a:r>
            <a:r>
              <a:rPr sz="4800" b="1" spc="-50" baseline="3413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800" b="1" spc="-29" baseline="3413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800" b="1" spc="-39" baseline="3413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ása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object 558"/>
          <p:cNvSpPr/>
          <p:nvPr/>
        </p:nvSpPr>
        <p:spPr>
          <a:xfrm>
            <a:off x="0" y="399669"/>
            <a:ext cx="5410199" cy="51561"/>
          </a:xfrm>
          <a:custGeom>
            <a:avLst/>
            <a:gdLst/>
            <a:ahLst/>
            <a:cxnLst/>
            <a:rect l="l" t="t" r="r" b="b"/>
            <a:pathLst>
              <a:path w="5410199" h="51561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0" y="0"/>
            <a:ext cx="9084945" cy="310642"/>
          </a:xfrm>
          <a:custGeom>
            <a:avLst/>
            <a:gdLst/>
            <a:ahLst/>
            <a:cxnLst/>
            <a:rect l="l" t="t" r="r" b="b"/>
            <a:pathLst>
              <a:path w="9084945" h="310642">
                <a:moveTo>
                  <a:pt x="0" y="310642"/>
                </a:moveTo>
                <a:lnTo>
                  <a:pt x="9084945" y="310642"/>
                </a:lnTo>
                <a:lnTo>
                  <a:pt x="9084945" y="0"/>
                </a:lnTo>
                <a:lnTo>
                  <a:pt x="0" y="0"/>
                </a:lnTo>
                <a:lnTo>
                  <a:pt x="0" y="310642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0" y="308227"/>
            <a:ext cx="9084945" cy="91441"/>
          </a:xfrm>
          <a:custGeom>
            <a:avLst/>
            <a:gdLst/>
            <a:ahLst/>
            <a:cxnLst/>
            <a:rect l="l" t="t" r="r" b="b"/>
            <a:pathLst>
              <a:path w="9084945" h="91441">
                <a:moveTo>
                  <a:pt x="0" y="91441"/>
                </a:moveTo>
                <a:lnTo>
                  <a:pt x="9084945" y="91441"/>
                </a:lnTo>
                <a:lnTo>
                  <a:pt x="9084945" y="0"/>
                </a:lnTo>
                <a:lnTo>
                  <a:pt x="0" y="0"/>
                </a:lnTo>
                <a:lnTo>
                  <a:pt x="0" y="9144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410200" y="360271"/>
            <a:ext cx="3674745" cy="91086"/>
          </a:xfrm>
          <a:custGeom>
            <a:avLst/>
            <a:gdLst/>
            <a:ahLst/>
            <a:cxnLst/>
            <a:rect l="l" t="t" r="r" b="b"/>
            <a:pathLst>
              <a:path w="3674745" h="91086">
                <a:moveTo>
                  <a:pt x="0" y="91086"/>
                </a:moveTo>
                <a:lnTo>
                  <a:pt x="3674745" y="91086"/>
                </a:lnTo>
                <a:lnTo>
                  <a:pt x="3674745" y="0"/>
                </a:lnTo>
                <a:lnTo>
                  <a:pt x="0" y="0"/>
                </a:lnTo>
                <a:lnTo>
                  <a:pt x="0" y="91086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410200" y="440105"/>
            <a:ext cx="3674745" cy="180035"/>
          </a:xfrm>
          <a:custGeom>
            <a:avLst/>
            <a:gdLst/>
            <a:ahLst/>
            <a:cxnLst/>
            <a:rect l="l" t="t" r="r" b="b"/>
            <a:pathLst>
              <a:path w="3674745" h="180035">
                <a:moveTo>
                  <a:pt x="0" y="180035"/>
                </a:moveTo>
                <a:lnTo>
                  <a:pt x="3674745" y="180035"/>
                </a:lnTo>
                <a:lnTo>
                  <a:pt x="3674745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407279" y="497459"/>
            <a:ext cx="3063240" cy="27431"/>
          </a:xfrm>
          <a:custGeom>
            <a:avLst/>
            <a:gdLst/>
            <a:ahLst/>
            <a:cxnLst/>
            <a:rect l="l" t="t" r="r" b="b"/>
            <a:pathLst>
              <a:path w="3063240" h="27431">
                <a:moveTo>
                  <a:pt x="0" y="4571"/>
                </a:moveTo>
                <a:lnTo>
                  <a:pt x="0" y="25400"/>
                </a:lnTo>
                <a:lnTo>
                  <a:pt x="4572" y="27431"/>
                </a:lnTo>
                <a:lnTo>
                  <a:pt x="3061207" y="27431"/>
                </a:lnTo>
                <a:lnTo>
                  <a:pt x="3063240" y="22860"/>
                </a:lnTo>
                <a:lnTo>
                  <a:pt x="3063240" y="2031"/>
                </a:lnTo>
                <a:lnTo>
                  <a:pt x="3058668" y="0"/>
                </a:lnTo>
                <a:lnTo>
                  <a:pt x="2159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373620" y="588899"/>
            <a:ext cx="1600200" cy="36575"/>
          </a:xfrm>
          <a:custGeom>
            <a:avLst/>
            <a:gdLst/>
            <a:ahLst/>
            <a:cxnLst/>
            <a:rect l="l" t="t" r="r" b="b"/>
            <a:pathLst>
              <a:path w="1600200" h="36575">
                <a:moveTo>
                  <a:pt x="0" y="6096"/>
                </a:moveTo>
                <a:lnTo>
                  <a:pt x="0" y="33909"/>
                </a:lnTo>
                <a:lnTo>
                  <a:pt x="2794" y="36575"/>
                </a:lnTo>
                <a:lnTo>
                  <a:pt x="1597532" y="36575"/>
                </a:lnTo>
                <a:lnTo>
                  <a:pt x="1600200" y="33909"/>
                </a:lnTo>
                <a:lnTo>
                  <a:pt x="1600200" y="2793"/>
                </a:lnTo>
                <a:lnTo>
                  <a:pt x="1597532" y="0"/>
                </a:lnTo>
                <a:lnTo>
                  <a:pt x="2794" y="0"/>
                </a:lnTo>
                <a:lnTo>
                  <a:pt x="0" y="2793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9058148" y="-2031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9029953" y="-2031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989187" y="-2031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2031"/>
                </a:moveTo>
                <a:lnTo>
                  <a:pt x="0" y="621791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943086" y="380"/>
            <a:ext cx="0" cy="585216"/>
          </a:xfrm>
          <a:custGeom>
            <a:avLst/>
            <a:gdLst/>
            <a:ahLst/>
            <a:cxnLst/>
            <a:rect l="l" t="t" r="r" b="b"/>
            <a:pathLst>
              <a:path h="585216">
                <a:moveTo>
                  <a:pt x="0" y="0"/>
                </a:moveTo>
                <a:lnTo>
                  <a:pt x="0" y="585216"/>
                </a:lnTo>
              </a:path>
            </a:pathLst>
          </a:custGeom>
          <a:ln w="5613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878061" y="380"/>
            <a:ext cx="0" cy="585216"/>
          </a:xfrm>
          <a:custGeom>
            <a:avLst/>
            <a:gdLst/>
            <a:ahLst/>
            <a:cxnLst/>
            <a:rect l="l" t="t" r="r" b="b"/>
            <a:pathLst>
              <a:path h="585216">
                <a:moveTo>
                  <a:pt x="0" y="0"/>
                </a:moveTo>
                <a:lnTo>
                  <a:pt x="0" y="585216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9142571" y="0"/>
            <a:ext cx="1428" cy="310642"/>
          </a:xfrm>
          <a:custGeom>
            <a:avLst/>
            <a:gdLst/>
            <a:ahLst/>
            <a:cxnLst/>
            <a:rect l="l" t="t" r="r" b="b"/>
            <a:pathLst>
              <a:path w="1428" h="310642">
                <a:moveTo>
                  <a:pt x="0" y="310642"/>
                </a:moveTo>
                <a:lnTo>
                  <a:pt x="1428" y="310642"/>
                </a:lnTo>
                <a:lnTo>
                  <a:pt x="1428" y="0"/>
                </a:lnTo>
                <a:lnTo>
                  <a:pt x="0" y="0"/>
                </a:lnTo>
                <a:lnTo>
                  <a:pt x="0" y="310642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142571" y="308227"/>
            <a:ext cx="1428" cy="91441"/>
          </a:xfrm>
          <a:custGeom>
            <a:avLst/>
            <a:gdLst/>
            <a:ahLst/>
            <a:cxnLst/>
            <a:rect l="l" t="t" r="r" b="b"/>
            <a:pathLst>
              <a:path w="1428" h="91441">
                <a:moveTo>
                  <a:pt x="0" y="91441"/>
                </a:moveTo>
                <a:lnTo>
                  <a:pt x="1428" y="91441"/>
                </a:lnTo>
                <a:lnTo>
                  <a:pt x="1428" y="0"/>
                </a:lnTo>
                <a:lnTo>
                  <a:pt x="0" y="0"/>
                </a:lnTo>
                <a:lnTo>
                  <a:pt x="0" y="9144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9142571" y="360271"/>
            <a:ext cx="1428" cy="91086"/>
          </a:xfrm>
          <a:custGeom>
            <a:avLst/>
            <a:gdLst/>
            <a:ahLst/>
            <a:cxnLst/>
            <a:rect l="l" t="t" r="r" b="b"/>
            <a:pathLst>
              <a:path w="1428" h="91086">
                <a:moveTo>
                  <a:pt x="0" y="91086"/>
                </a:moveTo>
                <a:lnTo>
                  <a:pt x="1428" y="91086"/>
                </a:lnTo>
                <a:lnTo>
                  <a:pt x="1428" y="0"/>
                </a:lnTo>
                <a:lnTo>
                  <a:pt x="0" y="0"/>
                </a:lnTo>
                <a:lnTo>
                  <a:pt x="0" y="91086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9142571" y="440105"/>
            <a:ext cx="1428" cy="180035"/>
          </a:xfrm>
          <a:custGeom>
            <a:avLst/>
            <a:gdLst/>
            <a:ahLst/>
            <a:cxnLst/>
            <a:rect l="l" t="t" r="r" b="b"/>
            <a:pathLst>
              <a:path w="1428" h="180035">
                <a:moveTo>
                  <a:pt x="0" y="180035"/>
                </a:moveTo>
                <a:lnTo>
                  <a:pt x="1428" y="180035"/>
                </a:lnTo>
                <a:lnTo>
                  <a:pt x="1428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7504" y="1967448"/>
            <a:ext cx="4369131" cy="256413"/>
          </a:xfrm>
          <a:custGeom>
            <a:avLst/>
            <a:gdLst/>
            <a:ahLst/>
            <a:cxnLst/>
            <a:rect l="l" t="t" r="r" b="b"/>
            <a:pathLst>
              <a:path w="4369131" h="256413">
                <a:moveTo>
                  <a:pt x="4369131" y="0"/>
                </a:moveTo>
                <a:lnTo>
                  <a:pt x="10055" y="0"/>
                </a:lnTo>
                <a:lnTo>
                  <a:pt x="10055" y="256413"/>
                </a:lnTo>
                <a:lnTo>
                  <a:pt x="4369131" y="256413"/>
                </a:lnTo>
                <a:lnTo>
                  <a:pt x="4369131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7504" y="2212164"/>
            <a:ext cx="1278374" cy="256026"/>
          </a:xfrm>
          <a:custGeom>
            <a:avLst/>
            <a:gdLst/>
            <a:ahLst/>
            <a:cxnLst/>
            <a:rect l="l" t="t" r="r" b="b"/>
            <a:pathLst>
              <a:path w="1278374" h="256026">
                <a:moveTo>
                  <a:pt x="1278374" y="0"/>
                </a:moveTo>
                <a:lnTo>
                  <a:pt x="10055" y="0"/>
                </a:lnTo>
                <a:lnTo>
                  <a:pt x="10055" y="256026"/>
                </a:lnTo>
                <a:lnTo>
                  <a:pt x="1278374" y="256026"/>
                </a:lnTo>
                <a:lnTo>
                  <a:pt x="1278374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7504" y="2456571"/>
            <a:ext cx="1278374" cy="256413"/>
          </a:xfrm>
          <a:custGeom>
            <a:avLst/>
            <a:gdLst/>
            <a:ahLst/>
            <a:cxnLst/>
            <a:rect l="l" t="t" r="r" b="b"/>
            <a:pathLst>
              <a:path w="1278374" h="256413">
                <a:moveTo>
                  <a:pt x="1278374" y="0"/>
                </a:moveTo>
                <a:lnTo>
                  <a:pt x="10055" y="0"/>
                </a:lnTo>
                <a:lnTo>
                  <a:pt x="10055" y="256413"/>
                </a:lnTo>
                <a:lnTo>
                  <a:pt x="1278374" y="256413"/>
                </a:lnTo>
                <a:lnTo>
                  <a:pt x="1278374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375823" y="2456571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50611" y="2701055"/>
            <a:ext cx="835267" cy="256413"/>
          </a:xfrm>
          <a:custGeom>
            <a:avLst/>
            <a:gdLst/>
            <a:ahLst/>
            <a:cxnLst/>
            <a:rect l="l" t="t" r="r" b="b"/>
            <a:pathLst>
              <a:path w="835267" h="256413">
                <a:moveTo>
                  <a:pt x="0" y="256413"/>
                </a:moveTo>
                <a:lnTo>
                  <a:pt x="835267" y="256413"/>
                </a:lnTo>
                <a:lnTo>
                  <a:pt x="835267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75823" y="2701055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50611" y="2945771"/>
            <a:ext cx="835267" cy="256026"/>
          </a:xfrm>
          <a:custGeom>
            <a:avLst/>
            <a:gdLst/>
            <a:ahLst/>
            <a:cxnLst/>
            <a:rect l="l" t="t" r="r" b="b"/>
            <a:pathLst>
              <a:path w="835267" h="256026">
                <a:moveTo>
                  <a:pt x="0" y="256026"/>
                </a:moveTo>
                <a:lnTo>
                  <a:pt x="835267" y="256026"/>
                </a:lnTo>
                <a:lnTo>
                  <a:pt x="835267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375823" y="2945771"/>
            <a:ext cx="3100678" cy="256026"/>
          </a:xfrm>
          <a:custGeom>
            <a:avLst/>
            <a:gdLst/>
            <a:ahLst/>
            <a:cxnLst/>
            <a:rect l="l" t="t" r="r" b="b"/>
            <a:pathLst>
              <a:path w="3100678" h="256026">
                <a:moveTo>
                  <a:pt x="0" y="256026"/>
                </a:moveTo>
                <a:lnTo>
                  <a:pt x="3100678" y="256026"/>
                </a:lnTo>
                <a:lnTo>
                  <a:pt x="310067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50611" y="3190178"/>
            <a:ext cx="835267" cy="256413"/>
          </a:xfrm>
          <a:custGeom>
            <a:avLst/>
            <a:gdLst/>
            <a:ahLst/>
            <a:cxnLst/>
            <a:rect l="l" t="t" r="r" b="b"/>
            <a:pathLst>
              <a:path w="835267" h="256413">
                <a:moveTo>
                  <a:pt x="0" y="256413"/>
                </a:moveTo>
                <a:lnTo>
                  <a:pt x="835267" y="256413"/>
                </a:lnTo>
                <a:lnTo>
                  <a:pt x="835267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375823" y="3190178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50611" y="3435049"/>
            <a:ext cx="835267" cy="256026"/>
          </a:xfrm>
          <a:custGeom>
            <a:avLst/>
            <a:gdLst/>
            <a:ahLst/>
            <a:cxnLst/>
            <a:rect l="l" t="t" r="r" b="b"/>
            <a:pathLst>
              <a:path w="835267" h="256026">
                <a:moveTo>
                  <a:pt x="0" y="256026"/>
                </a:moveTo>
                <a:lnTo>
                  <a:pt x="835267" y="256026"/>
                </a:lnTo>
                <a:lnTo>
                  <a:pt x="835267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375823" y="3435049"/>
            <a:ext cx="3100678" cy="256026"/>
          </a:xfrm>
          <a:custGeom>
            <a:avLst/>
            <a:gdLst/>
            <a:ahLst/>
            <a:cxnLst/>
            <a:rect l="l" t="t" r="r" b="b"/>
            <a:pathLst>
              <a:path w="3100678" h="256026">
                <a:moveTo>
                  <a:pt x="0" y="256026"/>
                </a:moveTo>
                <a:lnTo>
                  <a:pt x="3100678" y="256026"/>
                </a:lnTo>
                <a:lnTo>
                  <a:pt x="310067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50611" y="3679456"/>
            <a:ext cx="835267" cy="256413"/>
          </a:xfrm>
          <a:custGeom>
            <a:avLst/>
            <a:gdLst/>
            <a:ahLst/>
            <a:cxnLst/>
            <a:rect l="l" t="t" r="r" b="b"/>
            <a:pathLst>
              <a:path w="835267" h="256413">
                <a:moveTo>
                  <a:pt x="0" y="256413"/>
                </a:moveTo>
                <a:lnTo>
                  <a:pt x="835267" y="256413"/>
                </a:lnTo>
                <a:lnTo>
                  <a:pt x="835267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375823" y="3679456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50611" y="3924172"/>
            <a:ext cx="835267" cy="256026"/>
          </a:xfrm>
          <a:custGeom>
            <a:avLst/>
            <a:gdLst/>
            <a:ahLst/>
            <a:cxnLst/>
            <a:rect l="l" t="t" r="r" b="b"/>
            <a:pathLst>
              <a:path w="835267" h="256026">
                <a:moveTo>
                  <a:pt x="0" y="256026"/>
                </a:moveTo>
                <a:lnTo>
                  <a:pt x="835267" y="256026"/>
                </a:lnTo>
                <a:lnTo>
                  <a:pt x="835267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375823" y="3924172"/>
            <a:ext cx="3100678" cy="256026"/>
          </a:xfrm>
          <a:custGeom>
            <a:avLst/>
            <a:gdLst/>
            <a:ahLst/>
            <a:cxnLst/>
            <a:rect l="l" t="t" r="r" b="b"/>
            <a:pathLst>
              <a:path w="3100678" h="256026">
                <a:moveTo>
                  <a:pt x="0" y="256026"/>
                </a:moveTo>
                <a:lnTo>
                  <a:pt x="3100678" y="256026"/>
                </a:lnTo>
                <a:lnTo>
                  <a:pt x="310067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50611" y="4168579"/>
            <a:ext cx="835267" cy="256413"/>
          </a:xfrm>
          <a:custGeom>
            <a:avLst/>
            <a:gdLst/>
            <a:ahLst/>
            <a:cxnLst/>
            <a:rect l="l" t="t" r="r" b="b"/>
            <a:pathLst>
              <a:path w="835267" h="256413">
                <a:moveTo>
                  <a:pt x="0" y="256413"/>
                </a:moveTo>
                <a:lnTo>
                  <a:pt x="835267" y="256413"/>
                </a:lnTo>
                <a:lnTo>
                  <a:pt x="835267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375823" y="4168579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50611" y="4413450"/>
            <a:ext cx="835267" cy="256026"/>
          </a:xfrm>
          <a:custGeom>
            <a:avLst/>
            <a:gdLst/>
            <a:ahLst/>
            <a:cxnLst/>
            <a:rect l="l" t="t" r="r" b="b"/>
            <a:pathLst>
              <a:path w="835267" h="256026">
                <a:moveTo>
                  <a:pt x="0" y="256026"/>
                </a:moveTo>
                <a:lnTo>
                  <a:pt x="835267" y="256026"/>
                </a:lnTo>
                <a:lnTo>
                  <a:pt x="835267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375823" y="4413450"/>
            <a:ext cx="3100678" cy="256026"/>
          </a:xfrm>
          <a:custGeom>
            <a:avLst/>
            <a:gdLst/>
            <a:ahLst/>
            <a:cxnLst/>
            <a:rect l="l" t="t" r="r" b="b"/>
            <a:pathLst>
              <a:path w="3100678" h="256026">
                <a:moveTo>
                  <a:pt x="0" y="256026"/>
                </a:moveTo>
                <a:lnTo>
                  <a:pt x="3100678" y="256026"/>
                </a:lnTo>
                <a:lnTo>
                  <a:pt x="310067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0611" y="4657811"/>
            <a:ext cx="835267" cy="256413"/>
          </a:xfrm>
          <a:custGeom>
            <a:avLst/>
            <a:gdLst/>
            <a:ahLst/>
            <a:cxnLst/>
            <a:rect l="l" t="t" r="r" b="b"/>
            <a:pathLst>
              <a:path w="835267" h="256413">
                <a:moveTo>
                  <a:pt x="0" y="256413"/>
                </a:moveTo>
                <a:lnTo>
                  <a:pt x="835267" y="256413"/>
                </a:lnTo>
                <a:lnTo>
                  <a:pt x="835267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75823" y="4657811"/>
            <a:ext cx="3100678" cy="256413"/>
          </a:xfrm>
          <a:custGeom>
            <a:avLst/>
            <a:gdLst/>
            <a:ahLst/>
            <a:cxnLst/>
            <a:rect l="l" t="t" r="r" b="b"/>
            <a:pathLst>
              <a:path w="3100678" h="256413">
                <a:moveTo>
                  <a:pt x="0" y="256413"/>
                </a:moveTo>
                <a:lnTo>
                  <a:pt x="3100678" y="256413"/>
                </a:lnTo>
                <a:lnTo>
                  <a:pt x="310067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50611" y="4902605"/>
            <a:ext cx="835267" cy="256026"/>
          </a:xfrm>
          <a:custGeom>
            <a:avLst/>
            <a:gdLst/>
            <a:ahLst/>
            <a:cxnLst/>
            <a:rect l="l" t="t" r="r" b="b"/>
            <a:pathLst>
              <a:path w="835267" h="256026">
                <a:moveTo>
                  <a:pt x="0" y="256026"/>
                </a:moveTo>
                <a:lnTo>
                  <a:pt x="835267" y="256026"/>
                </a:lnTo>
                <a:lnTo>
                  <a:pt x="835267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75823" y="4902605"/>
            <a:ext cx="3100678" cy="256026"/>
          </a:xfrm>
          <a:custGeom>
            <a:avLst/>
            <a:gdLst/>
            <a:ahLst/>
            <a:cxnLst/>
            <a:rect l="l" t="t" r="r" b="b"/>
            <a:pathLst>
              <a:path w="3100678" h="256026">
                <a:moveTo>
                  <a:pt x="0" y="256026"/>
                </a:moveTo>
                <a:lnTo>
                  <a:pt x="3100678" y="256026"/>
                </a:lnTo>
                <a:lnTo>
                  <a:pt x="310067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50611" y="5147013"/>
            <a:ext cx="835267" cy="1234427"/>
          </a:xfrm>
          <a:custGeom>
            <a:avLst/>
            <a:gdLst/>
            <a:ahLst/>
            <a:cxnLst/>
            <a:rect l="l" t="t" r="r" b="b"/>
            <a:pathLst>
              <a:path w="835267" h="1234427">
                <a:moveTo>
                  <a:pt x="0" y="1234427"/>
                </a:moveTo>
                <a:lnTo>
                  <a:pt x="835267" y="1234427"/>
                </a:lnTo>
                <a:lnTo>
                  <a:pt x="835267" y="0"/>
                </a:lnTo>
                <a:lnTo>
                  <a:pt x="0" y="0"/>
                </a:lnTo>
                <a:lnTo>
                  <a:pt x="0" y="1234427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75823" y="5147013"/>
            <a:ext cx="3100678" cy="1234427"/>
          </a:xfrm>
          <a:custGeom>
            <a:avLst/>
            <a:gdLst/>
            <a:ahLst/>
            <a:cxnLst/>
            <a:rect l="l" t="t" r="r" b="b"/>
            <a:pathLst>
              <a:path w="3100678" h="1234427">
                <a:moveTo>
                  <a:pt x="0" y="1234427"/>
                </a:moveTo>
                <a:lnTo>
                  <a:pt x="3100678" y="1234427"/>
                </a:lnTo>
                <a:lnTo>
                  <a:pt x="3100678" y="0"/>
                </a:lnTo>
                <a:lnTo>
                  <a:pt x="0" y="0"/>
                </a:lnTo>
                <a:lnTo>
                  <a:pt x="0" y="123442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2531" y="1274433"/>
            <a:ext cx="0" cy="687127"/>
          </a:xfrm>
          <a:custGeom>
            <a:avLst/>
            <a:gdLst/>
            <a:ahLst/>
            <a:cxnLst/>
            <a:rect l="l" t="t" r="r" b="b"/>
            <a:pathLst>
              <a:path h="687127">
                <a:moveTo>
                  <a:pt x="0" y="0"/>
                </a:moveTo>
                <a:lnTo>
                  <a:pt x="0" y="687127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2531" y="1268700"/>
            <a:ext cx="0" cy="698747"/>
          </a:xfrm>
          <a:custGeom>
            <a:avLst/>
            <a:gdLst/>
            <a:ahLst/>
            <a:cxnLst/>
            <a:rect l="l" t="t" r="r" b="b"/>
            <a:pathLst>
              <a:path h="698747">
                <a:moveTo>
                  <a:pt x="0" y="0"/>
                </a:moveTo>
                <a:lnTo>
                  <a:pt x="0" y="698747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22587" y="1973180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17559" y="1973258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471540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471607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28288" y="1967448"/>
            <a:ext cx="4308396" cy="256413"/>
          </a:xfrm>
          <a:custGeom>
            <a:avLst/>
            <a:gdLst/>
            <a:ahLst/>
            <a:cxnLst/>
            <a:rect l="l" t="t" r="r" b="b"/>
            <a:pathLst>
              <a:path w="4308396" h="256413">
                <a:moveTo>
                  <a:pt x="0" y="256413"/>
                </a:moveTo>
                <a:lnTo>
                  <a:pt x="4308396" y="256413"/>
                </a:lnTo>
                <a:lnTo>
                  <a:pt x="4308396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481596" y="1973180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476635" y="1973258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733248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33315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743304" y="1973180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38343" y="1973258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031724" y="1274433"/>
            <a:ext cx="0" cy="687127"/>
          </a:xfrm>
          <a:custGeom>
            <a:avLst/>
            <a:gdLst/>
            <a:ahLst/>
            <a:cxnLst/>
            <a:rect l="l" t="t" r="r" b="b"/>
            <a:pathLst>
              <a:path h="687127">
                <a:moveTo>
                  <a:pt x="0" y="0"/>
                </a:moveTo>
                <a:lnTo>
                  <a:pt x="0" y="687127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031657" y="1268700"/>
            <a:ext cx="0" cy="698747"/>
          </a:xfrm>
          <a:custGeom>
            <a:avLst/>
            <a:gdLst/>
            <a:ahLst/>
            <a:cxnLst/>
            <a:rect l="l" t="t" r="r" b="b"/>
            <a:pathLst>
              <a:path h="698747">
                <a:moveTo>
                  <a:pt x="0" y="0"/>
                </a:moveTo>
                <a:lnTo>
                  <a:pt x="0" y="698747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380850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380850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196342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96409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951568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951501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716448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716381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22587" y="2217974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17559" y="2218052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481596" y="2217974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476635" y="2218052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447985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47918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32422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32355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77458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77526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12172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12407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660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307066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306999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743304" y="2217974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738343" y="2218052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87802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87802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22587" y="2462458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7559" y="2462381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728288" y="2456571"/>
            <a:ext cx="4308396" cy="256413"/>
          </a:xfrm>
          <a:custGeom>
            <a:avLst/>
            <a:gdLst/>
            <a:ahLst/>
            <a:cxnLst/>
            <a:rect l="l" t="t" r="r" b="b"/>
            <a:pathLst>
              <a:path w="4308396" h="256413">
                <a:moveTo>
                  <a:pt x="0" y="256413"/>
                </a:moveTo>
                <a:lnTo>
                  <a:pt x="4308396" y="256413"/>
                </a:lnTo>
                <a:lnTo>
                  <a:pt x="4308396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442890" y="2701055"/>
            <a:ext cx="1439528" cy="256413"/>
          </a:xfrm>
          <a:custGeom>
            <a:avLst/>
            <a:gdLst/>
            <a:ahLst/>
            <a:cxnLst/>
            <a:rect l="l" t="t" r="r" b="b"/>
            <a:pathLst>
              <a:path w="1439528" h="256413">
                <a:moveTo>
                  <a:pt x="0" y="256413"/>
                </a:moveTo>
                <a:lnTo>
                  <a:pt x="1439528" y="256413"/>
                </a:lnTo>
                <a:lnTo>
                  <a:pt x="143952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607211" y="2701055"/>
            <a:ext cx="1429473" cy="256413"/>
          </a:xfrm>
          <a:custGeom>
            <a:avLst/>
            <a:gdLst/>
            <a:ahLst/>
            <a:cxnLst/>
            <a:rect l="l" t="t" r="r" b="b"/>
            <a:pathLst>
              <a:path w="1429473" h="256413">
                <a:moveTo>
                  <a:pt x="0" y="256413"/>
                </a:moveTo>
                <a:lnTo>
                  <a:pt x="1429473" y="256413"/>
                </a:lnTo>
                <a:lnTo>
                  <a:pt x="1429473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442890" y="2945771"/>
            <a:ext cx="1439528" cy="256026"/>
          </a:xfrm>
          <a:custGeom>
            <a:avLst/>
            <a:gdLst/>
            <a:ahLst/>
            <a:cxnLst/>
            <a:rect l="l" t="t" r="r" b="b"/>
            <a:pathLst>
              <a:path w="1439528" h="256026">
                <a:moveTo>
                  <a:pt x="0" y="256026"/>
                </a:moveTo>
                <a:lnTo>
                  <a:pt x="1439528" y="256026"/>
                </a:lnTo>
                <a:lnTo>
                  <a:pt x="1439528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607211" y="2945771"/>
            <a:ext cx="1429473" cy="256026"/>
          </a:xfrm>
          <a:custGeom>
            <a:avLst/>
            <a:gdLst/>
            <a:ahLst/>
            <a:cxnLst/>
            <a:rect l="l" t="t" r="r" b="b"/>
            <a:pathLst>
              <a:path w="1429473" h="256026">
                <a:moveTo>
                  <a:pt x="0" y="256026"/>
                </a:moveTo>
                <a:lnTo>
                  <a:pt x="1429473" y="256026"/>
                </a:lnTo>
                <a:lnTo>
                  <a:pt x="1429473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442890" y="3190178"/>
            <a:ext cx="1439528" cy="256413"/>
          </a:xfrm>
          <a:custGeom>
            <a:avLst/>
            <a:gdLst/>
            <a:ahLst/>
            <a:cxnLst/>
            <a:rect l="l" t="t" r="r" b="b"/>
            <a:pathLst>
              <a:path w="1439528" h="256413">
                <a:moveTo>
                  <a:pt x="0" y="256413"/>
                </a:moveTo>
                <a:lnTo>
                  <a:pt x="1439528" y="256413"/>
                </a:lnTo>
                <a:lnTo>
                  <a:pt x="1439528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607211" y="3190178"/>
            <a:ext cx="1429473" cy="256413"/>
          </a:xfrm>
          <a:custGeom>
            <a:avLst/>
            <a:gdLst/>
            <a:ahLst/>
            <a:cxnLst/>
            <a:rect l="l" t="t" r="r" b="b"/>
            <a:pathLst>
              <a:path w="1429473" h="256413">
                <a:moveTo>
                  <a:pt x="0" y="256413"/>
                </a:moveTo>
                <a:lnTo>
                  <a:pt x="1429473" y="256413"/>
                </a:lnTo>
                <a:lnTo>
                  <a:pt x="1429473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127327" y="3435049"/>
            <a:ext cx="755159" cy="256026"/>
          </a:xfrm>
          <a:custGeom>
            <a:avLst/>
            <a:gdLst/>
            <a:ahLst/>
            <a:cxnLst/>
            <a:rect l="l" t="t" r="r" b="b"/>
            <a:pathLst>
              <a:path w="755159" h="256026">
                <a:moveTo>
                  <a:pt x="0" y="256026"/>
                </a:moveTo>
                <a:lnTo>
                  <a:pt x="755159" y="256026"/>
                </a:lnTo>
                <a:lnTo>
                  <a:pt x="755159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301971" y="3435049"/>
            <a:ext cx="734713" cy="256026"/>
          </a:xfrm>
          <a:custGeom>
            <a:avLst/>
            <a:gdLst/>
            <a:ahLst/>
            <a:cxnLst/>
            <a:rect l="l" t="t" r="r" b="b"/>
            <a:pathLst>
              <a:path w="734713" h="256026">
                <a:moveTo>
                  <a:pt x="0" y="256026"/>
                </a:moveTo>
                <a:lnTo>
                  <a:pt x="734713" y="256026"/>
                </a:lnTo>
                <a:lnTo>
                  <a:pt x="734713" y="0"/>
                </a:lnTo>
                <a:lnTo>
                  <a:pt x="0" y="0"/>
                </a:lnTo>
                <a:lnTo>
                  <a:pt x="0" y="25602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127327" y="3679456"/>
            <a:ext cx="755159" cy="256413"/>
          </a:xfrm>
          <a:custGeom>
            <a:avLst/>
            <a:gdLst/>
            <a:ahLst/>
            <a:cxnLst/>
            <a:rect l="l" t="t" r="r" b="b"/>
            <a:pathLst>
              <a:path w="755159" h="256413">
                <a:moveTo>
                  <a:pt x="0" y="256413"/>
                </a:moveTo>
                <a:lnTo>
                  <a:pt x="755159" y="256413"/>
                </a:lnTo>
                <a:lnTo>
                  <a:pt x="755159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301971" y="3679456"/>
            <a:ext cx="734713" cy="256413"/>
          </a:xfrm>
          <a:custGeom>
            <a:avLst/>
            <a:gdLst/>
            <a:ahLst/>
            <a:cxnLst/>
            <a:rect l="l" t="t" r="r" b="b"/>
            <a:pathLst>
              <a:path w="734713" h="256413">
                <a:moveTo>
                  <a:pt x="0" y="256413"/>
                </a:moveTo>
                <a:lnTo>
                  <a:pt x="734713" y="256413"/>
                </a:lnTo>
                <a:lnTo>
                  <a:pt x="734713" y="0"/>
                </a:lnTo>
                <a:lnTo>
                  <a:pt x="0" y="0"/>
                </a:lnTo>
                <a:lnTo>
                  <a:pt x="0" y="25641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481596" y="2462458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476635" y="2462381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743304" y="2462458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738343" y="2462381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55639" y="1752091"/>
            <a:ext cx="0" cy="209469"/>
          </a:xfrm>
          <a:custGeom>
            <a:avLst/>
            <a:gdLst/>
            <a:ahLst/>
            <a:cxnLst/>
            <a:rect l="l" t="t" r="r" b="b"/>
            <a:pathLst>
              <a:path h="209469">
                <a:moveTo>
                  <a:pt x="0" y="0"/>
                </a:moveTo>
                <a:lnTo>
                  <a:pt x="0" y="209469"/>
                </a:lnTo>
              </a:path>
            </a:pathLst>
          </a:custGeom>
          <a:ln w="1005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55639" y="1746281"/>
            <a:ext cx="0" cy="221166"/>
          </a:xfrm>
          <a:custGeom>
            <a:avLst/>
            <a:gdLst/>
            <a:ahLst/>
            <a:cxnLst/>
            <a:rect l="l" t="t" r="r" b="b"/>
            <a:pathLst>
              <a:path h="221166">
                <a:moveTo>
                  <a:pt x="0" y="0"/>
                </a:moveTo>
                <a:lnTo>
                  <a:pt x="0" y="221166"/>
                </a:lnTo>
              </a:path>
            </a:pathLst>
          </a:custGeom>
          <a:ln w="11325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96342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96409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16448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16381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22587" y="2706787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17559" y="2706981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32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481596" y="2706787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476635" y="2706981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3277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447985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447918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132422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32355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612172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612407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6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307066" y="2229594"/>
            <a:ext cx="0" cy="232864"/>
          </a:xfrm>
          <a:custGeom>
            <a:avLst/>
            <a:gdLst/>
            <a:ahLst/>
            <a:cxnLst/>
            <a:rect l="l" t="t" r="r" b="b"/>
            <a:pathLst>
              <a:path h="232864">
                <a:moveTo>
                  <a:pt x="0" y="0"/>
                </a:moveTo>
                <a:lnTo>
                  <a:pt x="0" y="232864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306999" y="2223784"/>
            <a:ext cx="0" cy="244406"/>
          </a:xfrm>
          <a:custGeom>
            <a:avLst/>
            <a:gdLst/>
            <a:ahLst/>
            <a:cxnLst/>
            <a:rect l="l" t="t" r="r" b="b"/>
            <a:pathLst>
              <a:path h="244406">
                <a:moveTo>
                  <a:pt x="0" y="0"/>
                </a:moveTo>
                <a:lnTo>
                  <a:pt x="0" y="244406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743304" y="2706787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738343" y="2706981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32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22587" y="2951581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7559" y="2951659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481596" y="2951581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476635" y="2951659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743304" y="2951581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738343" y="2951659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22587" y="3196065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17559" y="3195988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481596" y="3196065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476635" y="3195988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743304" y="3196065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738343" y="3195988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22587" y="3440859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17559" y="3440782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81596" y="3440859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76635" y="3440782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743304" y="3440859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738343" y="3440782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22587" y="3685188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7559" y="3685266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481596" y="3685188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476635" y="3685266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743304" y="3685188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738343" y="3685266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22587" y="3929982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17559" y="3930060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481596" y="3929982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476635" y="3930060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743304" y="3929982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738343" y="3930060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22587" y="4174466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17559" y="4174389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481596" y="4174466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476635" y="4174389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743304" y="4174466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738343" y="4174389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22587" y="4419260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17559" y="4419183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481596" y="4419260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476635" y="4419183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743304" y="4419260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738343" y="4419183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22587" y="4663590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17559" y="4663667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481596" y="4663590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476635" y="4663667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743304" y="4663590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738343" y="4663667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22587" y="4908415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17559" y="4908415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481596" y="4908415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476635" y="4908415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743304" y="4908415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738343" y="4908415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22587" y="5152821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17559" y="5152821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481596" y="5152821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476635" y="5152821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743304" y="5152821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38343" y="5152821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22587" y="5397228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17559" y="5397228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481596" y="5397228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476635" y="5397228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743304" y="5397228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738343" y="5397228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22587" y="5642022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7559" y="5642022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481596" y="5642022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476635" y="5642022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743304" y="5642022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738343" y="5642022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22587" y="5886428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17559" y="5886428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481596" y="5886428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476635" y="5886428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743304" y="5886428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738343" y="5886428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22587" y="6131222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7559" y="6131222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481596" y="6131222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476635" y="6131222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743304" y="6131222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738343" y="6131222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2531" y="1973180"/>
            <a:ext cx="0" cy="4402450"/>
          </a:xfrm>
          <a:custGeom>
            <a:avLst/>
            <a:gdLst/>
            <a:ahLst/>
            <a:cxnLst/>
            <a:rect l="l" t="t" r="r" b="b"/>
            <a:pathLst>
              <a:path h="4402450">
                <a:moveTo>
                  <a:pt x="0" y="0"/>
                </a:moveTo>
                <a:lnTo>
                  <a:pt x="0" y="440245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2531" y="1967403"/>
            <a:ext cx="0" cy="4414037"/>
          </a:xfrm>
          <a:custGeom>
            <a:avLst/>
            <a:gdLst/>
            <a:ahLst/>
            <a:cxnLst/>
            <a:rect l="l" t="t" r="r" b="b"/>
            <a:pathLst>
              <a:path h="4414037">
                <a:moveTo>
                  <a:pt x="0" y="0"/>
                </a:moveTo>
                <a:lnTo>
                  <a:pt x="0" y="4414037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55639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55639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87802" y="2474078"/>
            <a:ext cx="0" cy="3901552"/>
          </a:xfrm>
          <a:custGeom>
            <a:avLst/>
            <a:gdLst/>
            <a:ahLst/>
            <a:cxnLst/>
            <a:rect l="l" t="t" r="r" b="b"/>
            <a:pathLst>
              <a:path h="3901552">
                <a:moveTo>
                  <a:pt x="0" y="0"/>
                </a:moveTo>
                <a:lnTo>
                  <a:pt x="0" y="3901552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87802" y="2468146"/>
            <a:ext cx="0" cy="3913294"/>
          </a:xfrm>
          <a:custGeom>
            <a:avLst/>
            <a:gdLst/>
            <a:ahLst/>
            <a:cxnLst/>
            <a:rect l="l" t="t" r="r" b="b"/>
            <a:pathLst>
              <a:path h="3913294">
                <a:moveTo>
                  <a:pt x="0" y="0"/>
                </a:moveTo>
                <a:lnTo>
                  <a:pt x="0" y="3913294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380850" y="2229594"/>
            <a:ext cx="0" cy="4146036"/>
          </a:xfrm>
          <a:custGeom>
            <a:avLst/>
            <a:gdLst/>
            <a:ahLst/>
            <a:cxnLst/>
            <a:rect l="l" t="t" r="r" b="b"/>
            <a:pathLst>
              <a:path h="4146036">
                <a:moveTo>
                  <a:pt x="0" y="0"/>
                </a:moveTo>
                <a:lnTo>
                  <a:pt x="0" y="4146036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380850" y="2223817"/>
            <a:ext cx="0" cy="4157623"/>
          </a:xfrm>
          <a:custGeom>
            <a:avLst/>
            <a:gdLst/>
            <a:ahLst/>
            <a:cxnLst/>
            <a:rect l="l" t="t" r="r" b="b"/>
            <a:pathLst>
              <a:path h="4157623">
                <a:moveTo>
                  <a:pt x="0" y="0"/>
                </a:moveTo>
                <a:lnTo>
                  <a:pt x="0" y="4157623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196342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96409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951568" y="2229594"/>
            <a:ext cx="0" cy="4146036"/>
          </a:xfrm>
          <a:custGeom>
            <a:avLst/>
            <a:gdLst/>
            <a:ahLst/>
            <a:cxnLst/>
            <a:rect l="l" t="t" r="r" b="b"/>
            <a:pathLst>
              <a:path h="4146036">
                <a:moveTo>
                  <a:pt x="0" y="0"/>
                </a:moveTo>
                <a:lnTo>
                  <a:pt x="0" y="4146036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951501" y="2223817"/>
            <a:ext cx="0" cy="4157623"/>
          </a:xfrm>
          <a:custGeom>
            <a:avLst/>
            <a:gdLst/>
            <a:ahLst/>
            <a:cxnLst/>
            <a:rect l="l" t="t" r="r" b="b"/>
            <a:pathLst>
              <a:path h="4157623">
                <a:moveTo>
                  <a:pt x="0" y="0"/>
                </a:moveTo>
                <a:lnTo>
                  <a:pt x="0" y="4157623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716448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716381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22587" y="6375631"/>
            <a:ext cx="4348953" cy="0"/>
          </a:xfrm>
          <a:custGeom>
            <a:avLst/>
            <a:gdLst/>
            <a:ahLst/>
            <a:cxnLst/>
            <a:rect l="l" t="t" r="r" b="b"/>
            <a:pathLst>
              <a:path w="4348953">
                <a:moveTo>
                  <a:pt x="0" y="0"/>
                </a:moveTo>
                <a:lnTo>
                  <a:pt x="4348953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17559" y="6375631"/>
            <a:ext cx="4359075" cy="0"/>
          </a:xfrm>
          <a:custGeom>
            <a:avLst/>
            <a:gdLst/>
            <a:ahLst/>
            <a:cxnLst/>
            <a:rect l="l" t="t" r="r" b="b"/>
            <a:pathLst>
              <a:path w="4359075">
                <a:moveTo>
                  <a:pt x="0" y="0"/>
                </a:moveTo>
                <a:lnTo>
                  <a:pt x="4359075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71540" y="1984800"/>
            <a:ext cx="0" cy="4390830"/>
          </a:xfrm>
          <a:custGeom>
            <a:avLst/>
            <a:gdLst/>
            <a:ahLst/>
            <a:cxnLst/>
            <a:rect l="l" t="t" r="r" b="b"/>
            <a:pathLst>
              <a:path h="4390830">
                <a:moveTo>
                  <a:pt x="0" y="0"/>
                </a:moveTo>
                <a:lnTo>
                  <a:pt x="0" y="439083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471607" y="1979023"/>
            <a:ext cx="0" cy="4402417"/>
          </a:xfrm>
          <a:custGeom>
            <a:avLst/>
            <a:gdLst/>
            <a:ahLst/>
            <a:cxnLst/>
            <a:rect l="l" t="t" r="r" b="b"/>
            <a:pathLst>
              <a:path h="4402417">
                <a:moveTo>
                  <a:pt x="0" y="0"/>
                </a:moveTo>
                <a:lnTo>
                  <a:pt x="0" y="4402417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481596" y="6375631"/>
            <a:ext cx="241597" cy="0"/>
          </a:xfrm>
          <a:custGeom>
            <a:avLst/>
            <a:gdLst/>
            <a:ahLst/>
            <a:cxnLst/>
            <a:rect l="l" t="t" r="r" b="b"/>
            <a:pathLst>
              <a:path w="241597">
                <a:moveTo>
                  <a:pt x="0" y="0"/>
                </a:moveTo>
                <a:lnTo>
                  <a:pt x="24159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476635" y="6375631"/>
            <a:ext cx="251719" cy="0"/>
          </a:xfrm>
          <a:custGeom>
            <a:avLst/>
            <a:gdLst/>
            <a:ahLst/>
            <a:cxnLst/>
            <a:rect l="l" t="t" r="r" b="b"/>
            <a:pathLst>
              <a:path w="251719">
                <a:moveTo>
                  <a:pt x="0" y="0"/>
                </a:moveTo>
                <a:lnTo>
                  <a:pt x="251719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733248" y="1973180"/>
            <a:ext cx="0" cy="4402450"/>
          </a:xfrm>
          <a:custGeom>
            <a:avLst/>
            <a:gdLst/>
            <a:ahLst/>
            <a:cxnLst/>
            <a:rect l="l" t="t" r="r" b="b"/>
            <a:pathLst>
              <a:path h="4402450">
                <a:moveTo>
                  <a:pt x="0" y="0"/>
                </a:moveTo>
                <a:lnTo>
                  <a:pt x="0" y="440245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733315" y="1967403"/>
            <a:ext cx="0" cy="4414037"/>
          </a:xfrm>
          <a:custGeom>
            <a:avLst/>
            <a:gdLst/>
            <a:ahLst/>
            <a:cxnLst/>
            <a:rect l="l" t="t" r="r" b="b"/>
            <a:pathLst>
              <a:path h="4414037">
                <a:moveTo>
                  <a:pt x="0" y="0"/>
                </a:moveTo>
                <a:lnTo>
                  <a:pt x="0" y="4414037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447985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447918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132422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132355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77458" y="2229594"/>
            <a:ext cx="0" cy="4146036"/>
          </a:xfrm>
          <a:custGeom>
            <a:avLst/>
            <a:gdLst/>
            <a:ahLst/>
            <a:cxnLst/>
            <a:rect l="l" t="t" r="r" b="b"/>
            <a:pathLst>
              <a:path h="4146036">
                <a:moveTo>
                  <a:pt x="0" y="0"/>
                </a:moveTo>
                <a:lnTo>
                  <a:pt x="0" y="4146036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77526" y="2223817"/>
            <a:ext cx="0" cy="4157623"/>
          </a:xfrm>
          <a:custGeom>
            <a:avLst/>
            <a:gdLst/>
            <a:ahLst/>
            <a:cxnLst/>
            <a:rect l="l" t="t" r="r" b="b"/>
            <a:pathLst>
              <a:path h="4157623">
                <a:moveTo>
                  <a:pt x="0" y="0"/>
                </a:moveTo>
                <a:lnTo>
                  <a:pt x="0" y="4157623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612172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12407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6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307066" y="2718872"/>
            <a:ext cx="0" cy="3656758"/>
          </a:xfrm>
          <a:custGeom>
            <a:avLst/>
            <a:gdLst/>
            <a:ahLst/>
            <a:cxnLst/>
            <a:rect l="l" t="t" r="r" b="b"/>
            <a:pathLst>
              <a:path h="3656758">
                <a:moveTo>
                  <a:pt x="0" y="0"/>
                </a:moveTo>
                <a:lnTo>
                  <a:pt x="0" y="3656758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306999" y="2713095"/>
            <a:ext cx="0" cy="3668345"/>
          </a:xfrm>
          <a:custGeom>
            <a:avLst/>
            <a:gdLst/>
            <a:ahLst/>
            <a:cxnLst/>
            <a:rect l="l" t="t" r="r" b="b"/>
            <a:pathLst>
              <a:path h="3668345">
                <a:moveTo>
                  <a:pt x="0" y="0"/>
                </a:moveTo>
                <a:lnTo>
                  <a:pt x="0" y="3668345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743304" y="6375631"/>
            <a:ext cx="4288420" cy="0"/>
          </a:xfrm>
          <a:custGeom>
            <a:avLst/>
            <a:gdLst/>
            <a:ahLst/>
            <a:cxnLst/>
            <a:rect l="l" t="t" r="r" b="b"/>
            <a:pathLst>
              <a:path w="4288420">
                <a:moveTo>
                  <a:pt x="0" y="0"/>
                </a:moveTo>
                <a:lnTo>
                  <a:pt x="4288420" y="0"/>
                </a:lnTo>
              </a:path>
            </a:pathLst>
          </a:custGeom>
          <a:ln w="116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38343" y="6375631"/>
            <a:ext cx="4298341" cy="0"/>
          </a:xfrm>
          <a:custGeom>
            <a:avLst/>
            <a:gdLst/>
            <a:ahLst/>
            <a:cxnLst/>
            <a:rect l="l" t="t" r="r" b="b"/>
            <a:pathLst>
              <a:path w="4298341">
                <a:moveTo>
                  <a:pt x="0" y="0"/>
                </a:moveTo>
                <a:lnTo>
                  <a:pt x="4298341" y="0"/>
                </a:lnTo>
              </a:path>
            </a:pathLst>
          </a:custGeom>
          <a:ln w="12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031724" y="1984800"/>
            <a:ext cx="0" cy="4390830"/>
          </a:xfrm>
          <a:custGeom>
            <a:avLst/>
            <a:gdLst/>
            <a:ahLst/>
            <a:cxnLst/>
            <a:rect l="l" t="t" r="r" b="b"/>
            <a:pathLst>
              <a:path h="4390830">
                <a:moveTo>
                  <a:pt x="0" y="0"/>
                </a:moveTo>
                <a:lnTo>
                  <a:pt x="0" y="4390830"/>
                </a:lnTo>
              </a:path>
            </a:pathLst>
          </a:custGeom>
          <a:ln w="10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031657" y="1979023"/>
            <a:ext cx="0" cy="4402417"/>
          </a:xfrm>
          <a:custGeom>
            <a:avLst/>
            <a:gdLst/>
            <a:ahLst/>
            <a:cxnLst/>
            <a:rect l="l" t="t" r="r" b="b"/>
            <a:pathLst>
              <a:path h="4402417">
                <a:moveTo>
                  <a:pt x="0" y="0"/>
                </a:moveTo>
                <a:lnTo>
                  <a:pt x="0" y="4402417"/>
                </a:lnTo>
              </a:path>
            </a:pathLst>
          </a:custGeom>
          <a:ln w="11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5639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50611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87802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82774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80850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75823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96342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91381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951568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946474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16448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711353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471540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466580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33248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28288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447985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442890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132422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127327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877458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872498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612172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607211" y="1274510"/>
            <a:ext cx="10390" cy="0"/>
          </a:xfrm>
          <a:custGeom>
            <a:avLst/>
            <a:gdLst/>
            <a:ahLst/>
            <a:cxnLst/>
            <a:rect l="l" t="t" r="r" b="b"/>
            <a:pathLst>
              <a:path w="10390">
                <a:moveTo>
                  <a:pt x="0" y="0"/>
                </a:moveTo>
                <a:lnTo>
                  <a:pt x="10390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307066" y="12744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8301971" y="1274510"/>
            <a:ext cx="10055" cy="0"/>
          </a:xfrm>
          <a:custGeom>
            <a:avLst/>
            <a:gdLst/>
            <a:ahLst/>
            <a:cxnLst/>
            <a:rect l="l" t="t" r="r" b="b"/>
            <a:pathLst>
              <a:path w="10055">
                <a:moveTo>
                  <a:pt x="0" y="0"/>
                </a:moveTo>
                <a:lnTo>
                  <a:pt x="10055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2531" y="1274433"/>
            <a:ext cx="8929247" cy="0"/>
          </a:xfrm>
          <a:custGeom>
            <a:avLst/>
            <a:gdLst/>
            <a:ahLst/>
            <a:cxnLst/>
            <a:rect l="l" t="t" r="r" b="b"/>
            <a:pathLst>
              <a:path w="8929247">
                <a:moveTo>
                  <a:pt x="0" y="0"/>
                </a:moveTo>
                <a:lnTo>
                  <a:pt x="892924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7504" y="1274510"/>
            <a:ext cx="8939236" cy="0"/>
          </a:xfrm>
          <a:custGeom>
            <a:avLst/>
            <a:gdLst/>
            <a:ahLst/>
            <a:cxnLst/>
            <a:rect l="l" t="t" r="r" b="b"/>
            <a:pathLst>
              <a:path w="8939236">
                <a:moveTo>
                  <a:pt x="0" y="0"/>
                </a:moveTo>
                <a:lnTo>
                  <a:pt x="8939236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531" y="1507297"/>
            <a:ext cx="8929247" cy="0"/>
          </a:xfrm>
          <a:custGeom>
            <a:avLst/>
            <a:gdLst/>
            <a:ahLst/>
            <a:cxnLst/>
            <a:rect l="l" t="t" r="r" b="b"/>
            <a:pathLst>
              <a:path w="8929247">
                <a:moveTo>
                  <a:pt x="0" y="0"/>
                </a:moveTo>
                <a:lnTo>
                  <a:pt x="892924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07504" y="1507219"/>
            <a:ext cx="8939236" cy="0"/>
          </a:xfrm>
          <a:custGeom>
            <a:avLst/>
            <a:gdLst/>
            <a:ahLst/>
            <a:cxnLst/>
            <a:rect l="l" t="t" r="r" b="b"/>
            <a:pathLst>
              <a:path w="8939236">
                <a:moveTo>
                  <a:pt x="0" y="0"/>
                </a:moveTo>
                <a:lnTo>
                  <a:pt x="8939236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2531" y="1740471"/>
            <a:ext cx="8929247" cy="0"/>
          </a:xfrm>
          <a:custGeom>
            <a:avLst/>
            <a:gdLst/>
            <a:ahLst/>
            <a:cxnLst/>
            <a:rect l="l" t="t" r="r" b="b"/>
            <a:pathLst>
              <a:path w="8929247">
                <a:moveTo>
                  <a:pt x="0" y="0"/>
                </a:moveTo>
                <a:lnTo>
                  <a:pt x="8929247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07504" y="1740393"/>
            <a:ext cx="8939236" cy="0"/>
          </a:xfrm>
          <a:custGeom>
            <a:avLst/>
            <a:gdLst/>
            <a:ahLst/>
            <a:cxnLst/>
            <a:rect l="l" t="t" r="r" b="b"/>
            <a:pathLst>
              <a:path w="8939236">
                <a:moveTo>
                  <a:pt x="0" y="0"/>
                </a:moveTo>
                <a:lnTo>
                  <a:pt x="8939236" y="0"/>
                </a:lnTo>
              </a:path>
            </a:pathLst>
          </a:custGeom>
          <a:ln w="1288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2531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55639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87802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80850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96342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951568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716448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71540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33248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447985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32422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77458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612172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307066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031724" y="63872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041779" y="19731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041779" y="22179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041779" y="2462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041779" y="27067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041779" y="2951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041779" y="3196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041779" y="3440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041779" y="36851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041779" y="3929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041779" y="41744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041779" y="4419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041779" y="466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41779" y="49084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041779" y="5152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041779" y="53972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41779" y="56420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041779" y="58864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041779" y="6131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041779" y="63756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619">
            <a:solidFill>
              <a:srgbClr val="DADC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867867" y="709541"/>
            <a:ext cx="2080720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M</a:t>
            </a:r>
            <a:r>
              <a:rPr sz="4000" spc="-9" dirty="0" smtClean="0">
                <a:solidFill>
                  <a:srgbClr val="C22DA3"/>
                </a:solidFill>
                <a:latin typeface="Trebuchet MS"/>
                <a:cs typeface="Trebuchet MS"/>
              </a:rPr>
              <a:t>e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gér</a:t>
            </a:r>
            <a:r>
              <a:rPr sz="4000" spc="14" dirty="0" smtClean="0">
                <a:solidFill>
                  <a:srgbClr val="C22DA3"/>
                </a:solidFill>
                <a:latin typeface="Trebuchet MS"/>
                <a:cs typeface="Trebuchet MS"/>
              </a:rPr>
              <a:t>i</a:t>
            </a:r>
            <a:r>
              <a:rPr sz="4000" spc="-9" dirty="0" smtClean="0">
                <a:solidFill>
                  <a:srgbClr val="C22DA3"/>
                </a:solidFill>
                <a:latin typeface="Trebuchet MS"/>
                <a:cs typeface="Trebuchet MS"/>
              </a:rPr>
              <a:t>-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000095" y="709541"/>
            <a:ext cx="5499070" cy="534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10"/>
              </a:lnSpc>
              <a:spcBef>
                <a:spcPts val="210"/>
              </a:spcBef>
            </a:pP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a</a:t>
            </a:r>
            <a:r>
              <a:rPr sz="4000" spc="-29" dirty="0" smtClean="0">
                <a:solidFill>
                  <a:srgbClr val="C22DA3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portfól</a:t>
            </a:r>
            <a:r>
              <a:rPr sz="4000" spc="9" dirty="0" smtClean="0">
                <a:solidFill>
                  <a:srgbClr val="C22DA3"/>
                </a:solidFill>
                <a:latin typeface="Trebuchet MS"/>
                <a:cs typeface="Trebuchet MS"/>
              </a:rPr>
              <a:t>i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ót</a:t>
            </a:r>
            <a:r>
              <a:rPr sz="4000" spc="-50" dirty="0" smtClean="0">
                <a:solidFill>
                  <a:srgbClr val="C22DA3"/>
                </a:solidFill>
                <a:latin typeface="Trebuchet MS"/>
                <a:cs typeface="Trebuchet MS"/>
              </a:rPr>
              <a:t> 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el</a:t>
            </a:r>
            <a:r>
              <a:rPr sz="4000" spc="-9" dirty="0" smtClean="0">
                <a:solidFill>
                  <a:srgbClr val="C22DA3"/>
                </a:solidFill>
                <a:latin typeface="Trebuchet MS"/>
                <a:cs typeface="Trebuchet MS"/>
              </a:rPr>
              <a:t>k</a:t>
            </a:r>
            <a:r>
              <a:rPr sz="4000" spc="0" dirty="0" smtClean="0">
                <a:solidFill>
                  <a:srgbClr val="C22DA3"/>
                </a:solidFill>
                <a:latin typeface="Trebuchet MS"/>
                <a:cs typeface="Trebuchet MS"/>
              </a:rPr>
              <a:t>észíteni?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12531" y="1274510"/>
            <a:ext cx="8919125" cy="232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2294">
              <a:lnSpc>
                <a:spcPct val="101725"/>
              </a:lnSpc>
              <a:spcBef>
                <a:spcPts val="135"/>
              </a:spcBef>
            </a:pPr>
            <a:r>
              <a:rPr sz="1350" b="1" spc="0" dirty="0" smtClean="0">
                <a:latin typeface="Calibri"/>
                <a:cs typeface="Calibri"/>
              </a:rPr>
              <a:t>A</a:t>
            </a:r>
            <a:r>
              <a:rPr sz="1350" b="1" spc="-27" dirty="0" smtClean="0">
                <a:latin typeface="Calibri"/>
                <a:cs typeface="Calibri"/>
              </a:rPr>
              <a:t> 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ó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u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30" dirty="0" smtClean="0">
                <a:latin typeface="Calibri"/>
                <a:cs typeface="Calibri"/>
              </a:rPr>
              <a:t> é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-30" dirty="0" smtClean="0">
                <a:latin typeface="Calibri"/>
                <a:cs typeface="Calibri"/>
              </a:rPr>
              <a:t>á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8" dirty="0" smtClean="0">
                <a:latin typeface="Calibri"/>
                <a:cs typeface="Calibri"/>
              </a:rPr>
              <a:t>y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-4" dirty="0" smtClean="0">
                <a:latin typeface="Calibri"/>
                <a:cs typeface="Calibri"/>
              </a:rPr>
              <a:t>od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0" dirty="0" smtClean="0">
                <a:latin typeface="Calibri"/>
                <a:cs typeface="Calibri"/>
              </a:rPr>
              <a:t>l</a:t>
            </a:r>
            <a:r>
              <a:rPr sz="1350" b="1" spc="91" dirty="0" smtClean="0">
                <a:latin typeface="Calibri"/>
                <a:cs typeface="Calibri"/>
              </a:rPr>
              <a:t> 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21" dirty="0" smtClean="0">
                <a:latin typeface="Calibri"/>
                <a:cs typeface="Calibri"/>
              </a:rPr>
              <a:t>ill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-4" dirty="0" smtClean="0">
                <a:latin typeface="Calibri"/>
                <a:cs typeface="Calibri"/>
              </a:rPr>
              <a:t>n</a:t>
            </a:r>
            <a:r>
              <a:rPr sz="1350" b="1" spc="-8" dirty="0" smtClean="0">
                <a:latin typeface="Calibri"/>
                <a:cs typeface="Calibri"/>
              </a:rPr>
              <a:t>y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se</a:t>
            </a:r>
            <a:r>
              <a:rPr sz="1350" b="1" spc="170" dirty="0" smtClean="0">
                <a:latin typeface="Calibri"/>
                <a:cs typeface="Calibri"/>
              </a:rPr>
              <a:t> </a:t>
            </a:r>
            <a:r>
              <a:rPr sz="1350" b="1" spc="-43" dirty="0" smtClean="0">
                <a:latin typeface="Calibri"/>
                <a:cs typeface="Calibri"/>
              </a:rPr>
              <a:t>2014</a:t>
            </a:r>
            <a:r>
              <a:rPr sz="1350" b="1" spc="26" dirty="0" smtClean="0">
                <a:latin typeface="Calibri"/>
                <a:cs typeface="Calibri"/>
              </a:rPr>
              <a:t>-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n a</a:t>
            </a:r>
            <a:r>
              <a:rPr sz="1350" b="1" spc="-53" dirty="0" smtClean="0">
                <a:latin typeface="Calibri"/>
                <a:cs typeface="Calibri"/>
              </a:rPr>
              <a:t> 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21" dirty="0" smtClean="0">
                <a:latin typeface="Calibri"/>
                <a:cs typeface="Calibri"/>
              </a:rPr>
              <a:t>i</a:t>
            </a:r>
            <a:r>
              <a:rPr sz="1350" b="1" spc="-4" dirty="0" smtClean="0">
                <a:latin typeface="Calibri"/>
                <a:cs typeface="Calibri"/>
              </a:rPr>
              <a:t>n</a:t>
            </a:r>
            <a:r>
              <a:rPr sz="1350" b="1" spc="21" dirty="0" smtClean="0">
                <a:latin typeface="Calibri"/>
                <a:cs typeface="Calibri"/>
              </a:rPr>
              <a:t>i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-30" dirty="0" smtClean="0">
                <a:latin typeface="Calibri"/>
                <a:cs typeface="Calibri"/>
              </a:rPr>
              <a:t>á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r</a:t>
            </a:r>
            <a:r>
              <a:rPr sz="1350" b="1" spc="12" dirty="0" smtClean="0">
                <a:latin typeface="Calibri"/>
                <a:cs typeface="Calibri"/>
              </a:rPr>
              <a:t> 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se</a:t>
            </a:r>
            <a:r>
              <a:rPr sz="1350" b="1" spc="88" dirty="0" smtClean="0">
                <a:latin typeface="Calibri"/>
                <a:cs typeface="Calibri"/>
              </a:rPr>
              <a:t> </a:t>
            </a:r>
            <a:r>
              <a:rPr sz="1350" b="1" spc="-14" dirty="0" smtClean="0">
                <a:latin typeface="Calibri"/>
                <a:cs typeface="Calibri"/>
              </a:rPr>
              <a:t>k</a:t>
            </a:r>
            <a:r>
              <a:rPr sz="1350" b="1" spc="-4" dirty="0" smtClean="0">
                <a:latin typeface="Calibri"/>
                <a:cs typeface="Calibri"/>
              </a:rPr>
              <a:t>ö</a:t>
            </a:r>
            <a:r>
              <a:rPr sz="1350" b="1" spc="-9" dirty="0" smtClean="0">
                <a:latin typeface="Calibri"/>
                <a:cs typeface="Calibri"/>
              </a:rPr>
              <a:t>v</a:t>
            </a:r>
            <a:r>
              <a:rPr sz="1350" b="1" spc="34" dirty="0" smtClean="0">
                <a:latin typeface="Calibri"/>
                <a:cs typeface="Calibri"/>
              </a:rPr>
              <a:t>e</a:t>
            </a:r>
            <a:r>
              <a:rPr sz="1350" b="1" spc="-14" dirty="0" smtClean="0">
                <a:latin typeface="Calibri"/>
                <a:cs typeface="Calibri"/>
              </a:rPr>
              <a:t>tk</a:t>
            </a:r>
            <a:r>
              <a:rPr sz="1350" b="1" spc="34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z</a:t>
            </a:r>
            <a:r>
              <a:rPr sz="1350" b="1" spc="-14" dirty="0" smtClean="0">
                <a:latin typeface="Calibri"/>
                <a:cs typeface="Calibri"/>
              </a:rPr>
              <a:t>t</a:t>
            </a:r>
            <a:r>
              <a:rPr sz="1350" b="1" spc="34" dirty="0" smtClean="0">
                <a:latin typeface="Calibri"/>
                <a:cs typeface="Calibri"/>
              </a:rPr>
              <a:t>é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34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12531" y="1507219"/>
            <a:ext cx="8919125" cy="233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1405">
              <a:lnSpc>
                <a:spcPct val="101725"/>
              </a:lnSpc>
              <a:spcBef>
                <a:spcPts val="135"/>
              </a:spcBef>
            </a:pPr>
            <a:r>
              <a:rPr sz="1350" b="1" spc="-8" dirty="0" smtClean="0">
                <a:latin typeface="Calibri"/>
                <a:cs typeface="Calibri"/>
              </a:rPr>
              <a:t>A</a:t>
            </a:r>
            <a:r>
              <a:rPr sz="1350" b="1" spc="0" dirty="0" smtClean="0">
                <a:latin typeface="Calibri"/>
                <a:cs typeface="Calibri"/>
              </a:rPr>
              <a:t>z</a:t>
            </a:r>
            <a:r>
              <a:rPr sz="1350" b="1" spc="-12" dirty="0" smtClean="0">
                <a:latin typeface="Calibri"/>
                <a:cs typeface="Calibri"/>
              </a:rPr>
              <a:t> 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21" dirty="0" smtClean="0">
                <a:latin typeface="Calibri"/>
                <a:cs typeface="Calibri"/>
              </a:rPr>
              <a:t>ill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-4" dirty="0" smtClean="0">
                <a:latin typeface="Calibri"/>
                <a:cs typeface="Calibri"/>
              </a:rPr>
              <a:t>n</a:t>
            </a:r>
            <a:r>
              <a:rPr sz="1350" b="1" spc="0" dirty="0" smtClean="0">
                <a:latin typeface="Calibri"/>
                <a:cs typeface="Calibri"/>
              </a:rPr>
              <a:t>y</a:t>
            </a:r>
            <a:r>
              <a:rPr sz="1350" b="1" spc="48" dirty="0" smtClean="0">
                <a:latin typeface="Calibri"/>
                <a:cs typeface="Calibri"/>
              </a:rPr>
              <a:t> 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17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se</a:t>
            </a:r>
            <a:r>
              <a:rPr sz="1350" b="1" spc="88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a</a:t>
            </a:r>
            <a:r>
              <a:rPr sz="1350" b="1" spc="-53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P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ó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u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30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II</a:t>
            </a:r>
            <a:r>
              <a:rPr sz="1350" b="1" spc="26" dirty="0" smtClean="0">
                <a:latin typeface="Calibri"/>
                <a:cs typeface="Calibri"/>
              </a:rPr>
              <a:t>-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0" dirty="0" smtClean="0">
                <a:latin typeface="Calibri"/>
                <a:cs typeface="Calibri"/>
              </a:rPr>
              <a:t>e</a:t>
            </a:r>
            <a:r>
              <a:rPr sz="1350" b="1" spc="33" dirty="0" smtClean="0">
                <a:latin typeface="Calibri"/>
                <a:cs typeface="Calibri"/>
              </a:rPr>
              <a:t> 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-8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a</a:t>
            </a:r>
            <a:r>
              <a:rPr sz="1350" b="1" spc="-53" dirty="0" smtClean="0">
                <a:latin typeface="Calibri"/>
                <a:cs typeface="Calibri"/>
              </a:rPr>
              <a:t> </a:t>
            </a:r>
            <a:r>
              <a:rPr sz="1350" b="1" spc="-8" dirty="0" smtClean="0">
                <a:latin typeface="Calibri"/>
                <a:cs typeface="Calibri"/>
              </a:rPr>
              <a:t>M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21" dirty="0" smtClean="0">
                <a:latin typeface="Calibri"/>
                <a:cs typeface="Calibri"/>
              </a:rPr>
              <a:t>r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ó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u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72" dirty="0" smtClean="0">
                <a:latin typeface="Calibri"/>
                <a:cs typeface="Calibri"/>
              </a:rPr>
              <a:t> </a:t>
            </a:r>
            <a:r>
              <a:rPr sz="1350" b="1" spc="17" dirty="0" smtClean="0">
                <a:latin typeface="Calibri"/>
                <a:cs typeface="Calibri"/>
              </a:rPr>
              <a:t>f</a:t>
            </a:r>
            <a:r>
              <a:rPr sz="1350" b="1" spc="-4" dirty="0" smtClean="0">
                <a:latin typeface="Calibri"/>
                <a:cs typeface="Calibri"/>
              </a:rPr>
              <a:t>o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-4" dirty="0" smtClean="0">
                <a:latin typeface="Calibri"/>
                <a:cs typeface="Calibri"/>
              </a:rPr>
              <a:t>o</a:t>
            </a:r>
            <a:r>
              <a:rPr sz="1350" b="1" spc="0" dirty="0" smtClean="0">
                <a:latin typeface="Calibri"/>
                <a:cs typeface="Calibri"/>
              </a:rPr>
              <a:t>z</a:t>
            </a:r>
            <a:r>
              <a:rPr sz="1350" b="1" spc="-26" dirty="0" smtClean="0">
                <a:latin typeface="Calibri"/>
                <a:cs typeface="Calibri"/>
              </a:rPr>
              <a:t>a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0" dirty="0" smtClean="0">
                <a:latin typeface="Calibri"/>
                <a:cs typeface="Calibri"/>
              </a:rPr>
              <a:t>a</a:t>
            </a:r>
            <a:r>
              <a:rPr sz="1350" b="1" spc="-11" dirty="0" smtClean="0">
                <a:latin typeface="Calibri"/>
                <a:cs typeface="Calibri"/>
              </a:rPr>
              <a:t> 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4" dirty="0" smtClean="0">
                <a:latin typeface="Calibri"/>
                <a:cs typeface="Calibri"/>
              </a:rPr>
              <a:t>ö</a:t>
            </a:r>
            <a:r>
              <a:rPr sz="1350" b="1" spc="-21" dirty="0" smtClean="0">
                <a:latin typeface="Calibri"/>
                <a:cs typeface="Calibri"/>
              </a:rPr>
              <a:t>r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-4" dirty="0" smtClean="0">
                <a:latin typeface="Calibri"/>
                <a:cs typeface="Calibri"/>
              </a:rPr>
              <a:t>n</a:t>
            </a:r>
            <a:r>
              <a:rPr sz="1350" b="1" spc="0" dirty="0" smtClean="0">
                <a:latin typeface="Calibri"/>
                <a:cs typeface="Calibri"/>
              </a:rPr>
              <a:t>ő</a:t>
            </a:r>
            <a:r>
              <a:rPr sz="1350" b="1" spc="3" dirty="0" smtClean="0">
                <a:latin typeface="Calibri"/>
                <a:cs typeface="Calibri"/>
              </a:rPr>
              <a:t> </a:t>
            </a:r>
            <a:r>
              <a:rPr sz="1350" b="1" spc="-30" dirty="0" smtClean="0">
                <a:latin typeface="Calibri"/>
                <a:cs typeface="Calibri"/>
              </a:rPr>
              <a:t>á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21" dirty="0" smtClean="0">
                <a:latin typeface="Calibri"/>
                <a:cs typeface="Calibri"/>
              </a:rPr>
              <a:t>l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-4" dirty="0" smtClean="0">
                <a:latin typeface="Calibri"/>
                <a:cs typeface="Calibri"/>
              </a:rPr>
              <a:t>p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-4" dirty="0" smtClean="0">
                <a:latin typeface="Calibri"/>
                <a:cs typeface="Calibri"/>
              </a:rPr>
              <a:t>o</a:t>
            </a:r>
            <a:r>
              <a:rPr sz="1350" b="1" spc="0" dirty="0" smtClean="0">
                <a:latin typeface="Calibri"/>
                <a:cs typeface="Calibri"/>
              </a:rPr>
              <a:t>r</a:t>
            </a:r>
            <a:r>
              <a:rPr sz="1350" b="1" spc="6" dirty="0" smtClean="0">
                <a:latin typeface="Calibri"/>
                <a:cs typeface="Calibri"/>
              </a:rPr>
              <a:t> </a:t>
            </a:r>
            <a:r>
              <a:rPr sz="1350" b="1" spc="25" dirty="0" smtClean="0">
                <a:latin typeface="Calibri"/>
                <a:cs typeface="Calibri"/>
              </a:rPr>
              <a:t>(</a:t>
            </a:r>
            <a:r>
              <a:rPr sz="1350" b="1" spc="-50" dirty="0" smtClean="0">
                <a:latin typeface="Calibri"/>
                <a:cs typeface="Calibri"/>
              </a:rPr>
              <a:t>2015</a:t>
            </a:r>
            <a:r>
              <a:rPr sz="1350" b="1" spc="29" dirty="0" smtClean="0">
                <a:latin typeface="Calibri"/>
                <a:cs typeface="Calibri"/>
              </a:rPr>
              <a:t>-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34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n</a:t>
            </a:r>
            <a:r>
              <a:rPr sz="1350" b="1" spc="0" dirty="0" smtClean="0"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12531" y="1740393"/>
            <a:ext cx="443107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8" name="object 258"/>
          <p:cNvSpPr txBox="1"/>
          <p:nvPr/>
        </p:nvSpPr>
        <p:spPr>
          <a:xfrm>
            <a:off x="555639" y="1740393"/>
            <a:ext cx="332162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7" name="object 257"/>
          <p:cNvSpPr txBox="1"/>
          <p:nvPr/>
        </p:nvSpPr>
        <p:spPr>
          <a:xfrm>
            <a:off x="887802" y="1740393"/>
            <a:ext cx="493048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6" name="object 256"/>
          <p:cNvSpPr txBox="1"/>
          <p:nvPr/>
        </p:nvSpPr>
        <p:spPr>
          <a:xfrm>
            <a:off x="1380850" y="1740393"/>
            <a:ext cx="815558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5" name="object 255"/>
          <p:cNvSpPr txBox="1"/>
          <p:nvPr/>
        </p:nvSpPr>
        <p:spPr>
          <a:xfrm>
            <a:off x="2196409" y="1740393"/>
            <a:ext cx="755092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4" name="object 254"/>
          <p:cNvSpPr txBox="1"/>
          <p:nvPr/>
        </p:nvSpPr>
        <p:spPr>
          <a:xfrm>
            <a:off x="2951501" y="1740393"/>
            <a:ext cx="764879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3" name="object 253"/>
          <p:cNvSpPr txBox="1"/>
          <p:nvPr/>
        </p:nvSpPr>
        <p:spPr>
          <a:xfrm>
            <a:off x="3716381" y="1740393"/>
            <a:ext cx="755226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2" name="object 252"/>
          <p:cNvSpPr txBox="1"/>
          <p:nvPr/>
        </p:nvSpPr>
        <p:spPr>
          <a:xfrm>
            <a:off x="4471607" y="1740393"/>
            <a:ext cx="261708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1" name="object 251"/>
          <p:cNvSpPr txBox="1"/>
          <p:nvPr/>
        </p:nvSpPr>
        <p:spPr>
          <a:xfrm>
            <a:off x="4733315" y="1740393"/>
            <a:ext cx="714602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0" name="object 250"/>
          <p:cNvSpPr txBox="1"/>
          <p:nvPr/>
        </p:nvSpPr>
        <p:spPr>
          <a:xfrm>
            <a:off x="5447918" y="1740393"/>
            <a:ext cx="684436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9" name="object 249"/>
          <p:cNvSpPr txBox="1"/>
          <p:nvPr/>
        </p:nvSpPr>
        <p:spPr>
          <a:xfrm>
            <a:off x="6132355" y="1740393"/>
            <a:ext cx="745170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8" name="object 248"/>
          <p:cNvSpPr txBox="1"/>
          <p:nvPr/>
        </p:nvSpPr>
        <p:spPr>
          <a:xfrm>
            <a:off x="6877526" y="1740393"/>
            <a:ext cx="734881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7" name="object 247"/>
          <p:cNvSpPr txBox="1"/>
          <p:nvPr/>
        </p:nvSpPr>
        <p:spPr>
          <a:xfrm>
            <a:off x="7612407" y="1740393"/>
            <a:ext cx="694592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6" name="object 246"/>
          <p:cNvSpPr txBox="1"/>
          <p:nvPr/>
        </p:nvSpPr>
        <p:spPr>
          <a:xfrm>
            <a:off x="8306999" y="1740393"/>
            <a:ext cx="724657" cy="232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5" name="object 245"/>
          <p:cNvSpPr txBox="1"/>
          <p:nvPr/>
        </p:nvSpPr>
        <p:spPr>
          <a:xfrm>
            <a:off x="112531" y="1973259"/>
            <a:ext cx="4489963" cy="238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858">
              <a:lnSpc>
                <a:spcPct val="101725"/>
              </a:lnSpc>
              <a:spcBef>
                <a:spcPts val="130"/>
              </a:spcBef>
            </a:pPr>
            <a:r>
              <a:rPr sz="1200" b="1" spc="17" dirty="0" smtClean="0">
                <a:latin typeface="Calibri"/>
                <a:cs typeface="Calibri"/>
              </a:rPr>
              <a:t>A</a:t>
            </a:r>
            <a:r>
              <a:rPr sz="1200" b="1" spc="0" dirty="0" smtClean="0">
                <a:latin typeface="Calibri"/>
                <a:cs typeface="Calibri"/>
              </a:rPr>
              <a:t>z</a:t>
            </a:r>
            <a:r>
              <a:rPr sz="1200" b="1" spc="5" dirty="0" smtClean="0">
                <a:latin typeface="Calibri"/>
                <a:cs typeface="Calibri"/>
              </a:rPr>
              <a:t> </a:t>
            </a:r>
            <a:r>
              <a:rPr sz="1200" b="1" spc="-4" dirty="0" smtClean="0">
                <a:latin typeface="Calibri"/>
                <a:cs typeface="Calibri"/>
              </a:rPr>
              <a:t>é</a:t>
            </a:r>
            <a:r>
              <a:rPr sz="1200" b="1" spc="4" dirty="0" smtClean="0">
                <a:latin typeface="Calibri"/>
                <a:cs typeface="Calibri"/>
              </a:rPr>
              <a:t>l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30" dirty="0" smtClean="0">
                <a:latin typeface="Calibri"/>
                <a:cs typeface="Calibri"/>
              </a:rPr>
              <a:t>t</a:t>
            </a:r>
            <a:r>
              <a:rPr sz="1200" b="1" spc="26" dirty="0" smtClean="0">
                <a:latin typeface="Calibri"/>
                <a:cs typeface="Calibri"/>
              </a:rPr>
              <a:t>p</a:t>
            </a:r>
            <a:r>
              <a:rPr sz="1200" b="1" spc="4" dirty="0" smtClean="0">
                <a:latin typeface="Calibri"/>
                <a:cs typeface="Calibri"/>
              </a:rPr>
              <a:t>ál</a:t>
            </a:r>
            <a:r>
              <a:rPr sz="1200" b="1" spc="26" dirty="0" smtClean="0">
                <a:latin typeface="Calibri"/>
                <a:cs typeface="Calibri"/>
              </a:rPr>
              <a:t>y</a:t>
            </a:r>
            <a:r>
              <a:rPr sz="1200" b="1" spc="0" dirty="0" smtClean="0">
                <a:latin typeface="Calibri"/>
                <a:cs typeface="Calibri"/>
              </a:rPr>
              <a:t>a</a:t>
            </a:r>
            <a:r>
              <a:rPr sz="1200" b="1" spc="45" dirty="0" smtClean="0">
                <a:latin typeface="Calibri"/>
                <a:cs typeface="Calibri"/>
              </a:rPr>
              <a:t> </a:t>
            </a:r>
            <a:r>
              <a:rPr sz="1200" b="1" spc="0" dirty="0" smtClean="0">
                <a:latin typeface="Calibri"/>
                <a:cs typeface="Calibri"/>
              </a:rPr>
              <a:t>m</a:t>
            </a:r>
            <a:r>
              <a:rPr sz="1200" b="1" spc="21" dirty="0" smtClean="0">
                <a:latin typeface="Calibri"/>
                <a:cs typeface="Calibri"/>
              </a:rPr>
              <a:t>o</a:t>
            </a:r>
            <a:r>
              <a:rPr sz="1200" b="1" spc="26" dirty="0" smtClean="0">
                <a:latin typeface="Calibri"/>
                <a:cs typeface="Calibri"/>
              </a:rPr>
              <a:t>d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4" dirty="0" smtClean="0">
                <a:latin typeface="Calibri"/>
                <a:cs typeface="Calibri"/>
              </a:rPr>
              <a:t>l</a:t>
            </a:r>
            <a:r>
              <a:rPr sz="1200" b="1" spc="0" dirty="0" smtClean="0">
                <a:latin typeface="Calibri"/>
                <a:cs typeface="Calibri"/>
              </a:rPr>
              <a:t>l</a:t>
            </a:r>
            <a:r>
              <a:rPr sz="1200" b="1" spc="39" dirty="0" smtClean="0">
                <a:latin typeface="Calibri"/>
                <a:cs typeface="Calibri"/>
              </a:rPr>
              <a:t> </a:t>
            </a:r>
            <a:r>
              <a:rPr sz="1200" b="1" spc="4" dirty="0" smtClean="0">
                <a:latin typeface="Calibri"/>
                <a:cs typeface="Calibri"/>
              </a:rPr>
              <a:t>ala</a:t>
            </a:r>
            <a:r>
              <a:rPr sz="1200" b="1" spc="26" dirty="0" smtClean="0">
                <a:latin typeface="Calibri"/>
                <a:cs typeface="Calibri"/>
              </a:rPr>
              <a:t>p</a:t>
            </a:r>
            <a:r>
              <a:rPr sz="1200" b="1" spc="4" dirty="0" smtClean="0">
                <a:latin typeface="Calibri"/>
                <a:cs typeface="Calibri"/>
              </a:rPr>
              <a:t>ill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30" dirty="0" smtClean="0">
                <a:latin typeface="Calibri"/>
                <a:cs typeface="Calibri"/>
              </a:rPr>
              <a:t>t</a:t>
            </a:r>
            <a:r>
              <a:rPr sz="1200" b="1" spc="0" dirty="0" smtClean="0">
                <a:latin typeface="Calibri"/>
                <a:cs typeface="Calibri"/>
              </a:rPr>
              <a:t>m</a:t>
            </a:r>
            <a:r>
              <a:rPr sz="1200" b="1" spc="-8" dirty="0" smtClean="0">
                <a:latin typeface="Calibri"/>
                <a:cs typeface="Calibri"/>
              </a:rPr>
              <a:t>é</a:t>
            </a:r>
            <a:r>
              <a:rPr sz="1200" b="1" spc="26" dirty="0" smtClean="0">
                <a:latin typeface="Calibri"/>
                <a:cs typeface="Calibri"/>
              </a:rPr>
              <a:t>ny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0" dirty="0" smtClean="0">
                <a:latin typeface="Calibri"/>
                <a:cs typeface="Calibri"/>
              </a:rPr>
              <a:t>m</a:t>
            </a:r>
            <a:r>
              <a:rPr sz="1200" b="1" spc="-8" dirty="0" smtClean="0">
                <a:latin typeface="Calibri"/>
                <a:cs typeface="Calibri"/>
              </a:rPr>
              <a:t>e</a:t>
            </a:r>
            <a:r>
              <a:rPr sz="1200" b="1" spc="4" dirty="0" smtClean="0">
                <a:latin typeface="Calibri"/>
                <a:cs typeface="Calibri"/>
              </a:rPr>
              <a:t>l</a:t>
            </a:r>
            <a:r>
              <a:rPr sz="1200" b="1" spc="21" dirty="0" smtClean="0">
                <a:latin typeface="Calibri"/>
                <a:cs typeface="Calibri"/>
              </a:rPr>
              <a:t>k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26" dirty="0" smtClean="0">
                <a:latin typeface="Calibri"/>
                <a:cs typeface="Calibri"/>
              </a:rPr>
              <a:t>d</a:t>
            </a:r>
            <a:r>
              <a:rPr sz="1200" b="1" spc="-4" dirty="0" smtClean="0">
                <a:latin typeface="Calibri"/>
                <a:cs typeface="Calibri"/>
              </a:rPr>
              <a:t>é</a:t>
            </a:r>
            <a:r>
              <a:rPr sz="1200" b="1" spc="-26" dirty="0" smtClean="0">
                <a:latin typeface="Calibri"/>
                <a:cs typeface="Calibri"/>
              </a:rPr>
              <a:t>s</a:t>
            </a:r>
            <a:r>
              <a:rPr sz="1200" b="1" spc="0" dirty="0" smtClean="0">
                <a:latin typeface="Calibri"/>
                <a:cs typeface="Calibri"/>
              </a:rPr>
              <a:t>e</a:t>
            </a:r>
            <a:r>
              <a:rPr sz="1200" b="1" spc="41" dirty="0" smtClean="0">
                <a:latin typeface="Calibri"/>
                <a:cs typeface="Calibri"/>
              </a:rPr>
              <a:t> </a:t>
            </a:r>
            <a:r>
              <a:rPr sz="1200" b="1" spc="-9" dirty="0" smtClean="0">
                <a:latin typeface="Calibri"/>
                <a:cs typeface="Calibri"/>
              </a:rPr>
              <a:t>2014</a:t>
            </a:r>
            <a:r>
              <a:rPr sz="1200" b="1" spc="4" dirty="0" smtClean="0">
                <a:latin typeface="Calibri"/>
                <a:cs typeface="Calibri"/>
              </a:rPr>
              <a:t>-</a:t>
            </a:r>
            <a:r>
              <a:rPr sz="1200" b="1" spc="29" dirty="0" smtClean="0">
                <a:latin typeface="Calibri"/>
                <a:cs typeface="Calibri"/>
              </a:rPr>
              <a:t>b</a:t>
            </a:r>
            <a:r>
              <a:rPr sz="1200" b="1" spc="-4" dirty="0" smtClean="0">
                <a:latin typeface="Calibri"/>
                <a:cs typeface="Calibri"/>
              </a:rPr>
              <a:t>e</a:t>
            </a:r>
            <a:r>
              <a:rPr sz="1200" b="1" spc="0" dirty="0" smtClean="0"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4471607" y="1973258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3" name="object 243"/>
          <p:cNvSpPr txBox="1"/>
          <p:nvPr/>
        </p:nvSpPr>
        <p:spPr>
          <a:xfrm>
            <a:off x="4733315" y="1973258"/>
            <a:ext cx="429834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225"/>
              </a:spcBef>
            </a:pPr>
            <a:r>
              <a:rPr sz="1100" b="1" spc="0" dirty="0" err="1" smtClean="0">
                <a:latin typeface="Calibri"/>
                <a:cs typeface="Calibri"/>
              </a:rPr>
              <a:t>I</a:t>
            </a:r>
            <a:r>
              <a:rPr sz="1100" b="1" spc="17" dirty="0" err="1" smtClean="0">
                <a:latin typeface="Calibri"/>
                <a:cs typeface="Calibri"/>
              </a:rPr>
              <a:t>l</a:t>
            </a:r>
            <a:r>
              <a:rPr sz="1100" b="1" spc="21" dirty="0" err="1" smtClean="0">
                <a:latin typeface="Calibri"/>
                <a:cs typeface="Calibri"/>
              </a:rPr>
              <a:t>l</a:t>
            </a:r>
            <a:r>
              <a:rPr sz="1100" b="1" spc="30" dirty="0" err="1" smtClean="0">
                <a:latin typeface="Calibri"/>
                <a:cs typeface="Calibri"/>
              </a:rPr>
              <a:t>e</a:t>
            </a:r>
            <a:r>
              <a:rPr sz="1100" b="1" spc="-12" dirty="0" err="1" smtClean="0">
                <a:latin typeface="Calibri"/>
                <a:cs typeface="Calibri"/>
              </a:rPr>
              <a:t>t</a:t>
            </a:r>
            <a:r>
              <a:rPr sz="1100" b="1" spc="-17" dirty="0" err="1" smtClean="0">
                <a:latin typeface="Calibri"/>
                <a:cs typeface="Calibri"/>
              </a:rPr>
              <a:t>m</a:t>
            </a:r>
            <a:r>
              <a:rPr sz="1100" b="1" spc="30" dirty="0" err="1" smtClean="0">
                <a:latin typeface="Calibri"/>
                <a:cs typeface="Calibri"/>
              </a:rPr>
              <a:t>é</a:t>
            </a:r>
            <a:r>
              <a:rPr sz="1100" b="1" spc="-4" dirty="0" err="1" smtClean="0">
                <a:latin typeface="Calibri"/>
                <a:cs typeface="Calibri"/>
              </a:rPr>
              <a:t>n</a:t>
            </a:r>
            <a:r>
              <a:rPr sz="1100" b="1" spc="-8" dirty="0" err="1" smtClean="0">
                <a:latin typeface="Calibri"/>
                <a:cs typeface="Calibri"/>
              </a:rPr>
              <a:t>y</a:t>
            </a:r>
            <a:r>
              <a:rPr sz="1100" b="1" spc="30" dirty="0" err="1" smtClean="0">
                <a:latin typeface="Calibri"/>
                <a:cs typeface="Calibri"/>
              </a:rPr>
              <a:t>e</a:t>
            </a:r>
            <a:r>
              <a:rPr lang="hu-HU" sz="1100" b="1" spc="-17" dirty="0" smtClean="0">
                <a:latin typeface="Calibri"/>
                <a:cs typeface="Calibri"/>
              </a:rPr>
              <a:t>k</a:t>
            </a:r>
            <a:r>
              <a:rPr sz="1350" b="1" spc="-53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P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4" dirty="0" smtClean="0">
                <a:latin typeface="Calibri"/>
                <a:cs typeface="Calibri"/>
              </a:rPr>
              <a:t>d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ó</a:t>
            </a:r>
            <a:r>
              <a:rPr sz="1350" b="1" spc="-8" dirty="0" smtClean="0">
                <a:latin typeface="Calibri"/>
                <a:cs typeface="Calibri"/>
              </a:rPr>
              <a:t>g</a:t>
            </a:r>
            <a:r>
              <a:rPr sz="1350" b="1" spc="-4" dirty="0" smtClean="0">
                <a:latin typeface="Calibri"/>
                <a:cs typeface="Calibri"/>
              </a:rPr>
              <a:t>u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30" dirty="0" smtClean="0">
                <a:latin typeface="Calibri"/>
                <a:cs typeface="Calibri"/>
              </a:rPr>
              <a:t> </a:t>
            </a:r>
            <a:r>
              <a:rPr sz="1350" b="1" spc="0" dirty="0" smtClean="0">
                <a:latin typeface="Calibri"/>
                <a:cs typeface="Calibri"/>
              </a:rPr>
              <a:t>II.</a:t>
            </a:r>
            <a:r>
              <a:rPr sz="1350" b="1" spc="-19" dirty="0" smtClean="0">
                <a:latin typeface="Calibri"/>
                <a:cs typeface="Calibri"/>
              </a:rPr>
              <a:t> </a:t>
            </a:r>
            <a:r>
              <a:rPr sz="1350" b="1" spc="30" dirty="0" smtClean="0">
                <a:latin typeface="Calibri"/>
                <a:cs typeface="Calibri"/>
              </a:rPr>
              <a:t>é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-8" dirty="0" smtClean="0">
                <a:latin typeface="Calibri"/>
                <a:cs typeface="Calibri"/>
              </a:rPr>
              <a:t> M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s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30" dirty="0" smtClean="0">
                <a:latin typeface="Calibri"/>
                <a:cs typeface="Calibri"/>
              </a:rPr>
              <a:t>e</a:t>
            </a:r>
            <a:r>
              <a:rPr sz="1350" b="1" spc="-21" dirty="0" smtClean="0">
                <a:latin typeface="Calibri"/>
                <a:cs typeface="Calibri"/>
              </a:rPr>
              <a:t>r</a:t>
            </a:r>
            <a:r>
              <a:rPr sz="1350" b="1" spc="17" dirty="0" smtClean="0">
                <a:latin typeface="Calibri"/>
                <a:cs typeface="Calibri"/>
              </a:rPr>
              <a:t>f</a:t>
            </a:r>
            <a:r>
              <a:rPr sz="1350" b="1" spc="-4" dirty="0" smtClean="0">
                <a:latin typeface="Calibri"/>
                <a:cs typeface="Calibri"/>
              </a:rPr>
              <a:t>o</a:t>
            </a:r>
            <a:r>
              <a:rPr sz="1350" b="1" spc="-12" dirty="0" smtClean="0">
                <a:latin typeface="Calibri"/>
                <a:cs typeface="Calibri"/>
              </a:rPr>
              <a:t>k</a:t>
            </a:r>
            <a:r>
              <a:rPr sz="1350" b="1" spc="-4" dirty="0" smtClean="0">
                <a:latin typeface="Calibri"/>
                <a:cs typeface="Calibri"/>
              </a:rPr>
              <a:t>o</a:t>
            </a:r>
            <a:r>
              <a:rPr sz="1350" b="1" spc="0" dirty="0" smtClean="0">
                <a:latin typeface="Calibri"/>
                <a:cs typeface="Calibri"/>
              </a:rPr>
              <a:t>z</a:t>
            </a:r>
            <a:r>
              <a:rPr sz="1350" b="1" spc="-26" dirty="0" smtClean="0">
                <a:latin typeface="Calibri"/>
                <a:cs typeface="Calibri"/>
              </a:rPr>
              <a:t>a</a:t>
            </a:r>
            <a:r>
              <a:rPr sz="1350" b="1" spc="-12" dirty="0" smtClean="0">
                <a:latin typeface="Calibri"/>
                <a:cs typeface="Calibri"/>
              </a:rPr>
              <a:t>t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-30" dirty="0" smtClean="0">
                <a:latin typeface="Calibri"/>
                <a:cs typeface="Calibri"/>
              </a:rPr>
              <a:t>a</a:t>
            </a:r>
            <a:r>
              <a:rPr sz="1350" b="1" spc="0" dirty="0" smtClean="0">
                <a:latin typeface="Calibri"/>
                <a:cs typeface="Calibri"/>
              </a:rPr>
              <a:t>n</a:t>
            </a:r>
            <a:r>
              <a:rPr sz="1350" b="1" spc="58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2015</a:t>
            </a:r>
            <a:r>
              <a:rPr sz="1350" b="1" spc="29" dirty="0" smtClean="0">
                <a:latin typeface="Calibri"/>
                <a:cs typeface="Calibri"/>
              </a:rPr>
              <a:t>-</a:t>
            </a:r>
            <a:r>
              <a:rPr sz="1350" b="1" spc="-4" dirty="0" smtClean="0">
                <a:latin typeface="Calibri"/>
                <a:cs typeface="Calibri"/>
              </a:rPr>
              <a:t>b</a:t>
            </a:r>
            <a:r>
              <a:rPr sz="1350" b="1" spc="34" dirty="0" smtClean="0">
                <a:latin typeface="Calibri"/>
                <a:cs typeface="Calibri"/>
              </a:rPr>
              <a:t>e</a:t>
            </a:r>
            <a:r>
              <a:rPr sz="1350" b="1" spc="0" dirty="0" smtClean="0">
                <a:latin typeface="Calibri"/>
                <a:cs typeface="Calibri"/>
              </a:rPr>
              <a:t>n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12531" y="2218053"/>
            <a:ext cx="1273347" cy="183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25" dirty="0" err="1" smtClean="0">
                <a:latin typeface="Calibri"/>
                <a:cs typeface="Calibri"/>
              </a:rPr>
              <a:t>F</a:t>
            </a:r>
            <a:r>
              <a:rPr sz="1450" spc="-29" dirty="0" err="1" smtClean="0">
                <a:latin typeface="Calibri"/>
                <a:cs typeface="Calibri"/>
              </a:rPr>
              <a:t>o</a:t>
            </a:r>
            <a:r>
              <a:rPr sz="1450" spc="-21" dirty="0" err="1" smtClean="0">
                <a:latin typeface="Calibri"/>
                <a:cs typeface="Calibri"/>
              </a:rPr>
              <a:t>k</a:t>
            </a:r>
            <a:r>
              <a:rPr sz="1450" spc="-29" dirty="0" err="1" smtClean="0">
                <a:latin typeface="Calibri"/>
                <a:cs typeface="Calibri"/>
              </a:rPr>
              <a:t>o</a:t>
            </a:r>
            <a:r>
              <a:rPr sz="1450" spc="-21" dirty="0" err="1" smtClean="0">
                <a:latin typeface="Calibri"/>
                <a:cs typeface="Calibri"/>
              </a:rPr>
              <a:t>z</a:t>
            </a:r>
            <a:r>
              <a:rPr sz="1450" spc="-25" dirty="0" err="1" smtClean="0">
                <a:latin typeface="Calibri"/>
                <a:cs typeface="Calibri"/>
              </a:rPr>
              <a:t>t</a:t>
            </a:r>
            <a:r>
              <a:rPr sz="1450" spc="0" dirty="0" smtClean="0">
                <a:latin typeface="Calibri"/>
                <a:cs typeface="Calibri"/>
              </a:rPr>
              <a:t>,</a:t>
            </a:r>
            <a:r>
              <a:rPr sz="1450" spc="58" dirty="0" smtClean="0">
                <a:latin typeface="Calibri"/>
                <a:cs typeface="Calibri"/>
              </a:rPr>
              <a:t> </a:t>
            </a:r>
            <a:r>
              <a:rPr sz="1450" spc="-19" dirty="0" smtClean="0">
                <a:latin typeface="Calibri"/>
                <a:cs typeface="Calibri"/>
              </a:rPr>
              <a:t>v</a:t>
            </a:r>
            <a:r>
              <a:rPr sz="1450" spc="25" dirty="0" smtClean="0">
                <a:latin typeface="Calibri"/>
                <a:cs typeface="Calibri"/>
              </a:rPr>
              <a:t>á</a:t>
            </a:r>
            <a:r>
              <a:rPr sz="1450" spc="-44" dirty="0" smtClean="0">
                <a:latin typeface="Calibri"/>
                <a:cs typeface="Calibri"/>
              </a:rPr>
              <a:t>r</a:t>
            </a:r>
            <a:r>
              <a:rPr sz="1450" spc="25" dirty="0" smtClean="0">
                <a:latin typeface="Calibri"/>
                <a:cs typeface="Calibri"/>
              </a:rPr>
              <a:t>a</a:t>
            </a:r>
            <a:r>
              <a:rPr sz="1450" spc="-25" dirty="0" smtClean="0">
                <a:latin typeface="Calibri"/>
                <a:cs typeface="Calibri"/>
              </a:rPr>
              <a:t>k</a:t>
            </a:r>
            <a:r>
              <a:rPr sz="1450" spc="-34" dirty="0" smtClean="0">
                <a:latin typeface="Calibri"/>
                <a:cs typeface="Calibri"/>
              </a:rPr>
              <a:t>o</a:t>
            </a:r>
            <a:r>
              <a:rPr sz="1450" spc="-25" dirty="0" smtClean="0">
                <a:latin typeface="Calibri"/>
                <a:cs typeface="Calibri"/>
              </a:rPr>
              <a:t>z</a:t>
            </a:r>
            <a:r>
              <a:rPr sz="1450" spc="25" dirty="0" smtClean="0">
                <a:latin typeface="Calibri"/>
                <a:cs typeface="Calibri"/>
              </a:rPr>
              <a:t>á</a:t>
            </a:r>
            <a:r>
              <a:rPr sz="1450" spc="0" dirty="0" smtClean="0">
                <a:latin typeface="Calibri"/>
                <a:cs typeface="Calibri"/>
              </a:rPr>
              <a:t>s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380850" y="2218052"/>
            <a:ext cx="81555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794">
              <a:lnSpc>
                <a:spcPct val="101725"/>
              </a:lnSpc>
              <a:spcBef>
                <a:spcPts val="130"/>
              </a:spcBef>
            </a:pPr>
            <a:r>
              <a:rPr sz="1100" b="1" spc="-9" dirty="0" smtClean="0">
                <a:latin typeface="Calibri"/>
                <a:cs typeface="Calibri"/>
              </a:rPr>
              <a:t>2013</a:t>
            </a:r>
            <a:r>
              <a:rPr sz="1100" b="1" spc="4" dirty="0" smtClean="0">
                <a:latin typeface="Calibri"/>
                <a:cs typeface="Calibri"/>
              </a:rPr>
              <a:t>-</a:t>
            </a:r>
            <a:r>
              <a:rPr sz="1100" b="1" spc="29" dirty="0" smtClean="0">
                <a:latin typeface="Calibri"/>
                <a:cs typeface="Calibri"/>
              </a:rPr>
              <a:t>b</a:t>
            </a:r>
            <a:r>
              <a:rPr sz="1100" b="1" spc="4" dirty="0" smtClean="0">
                <a:latin typeface="Calibri"/>
                <a:cs typeface="Calibri"/>
              </a:rPr>
              <a:t>a</a:t>
            </a:r>
            <a:r>
              <a:rPr sz="1100" b="1" spc="0" dirty="0" smtClean="0"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196409" y="2218052"/>
            <a:ext cx="7550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100" b="1" spc="-9" dirty="0" smtClean="0">
                <a:latin typeface="Calibri"/>
                <a:cs typeface="Calibri"/>
              </a:rPr>
              <a:t>2014</a:t>
            </a:r>
            <a:r>
              <a:rPr sz="1100" b="1" spc="4" dirty="0" smtClean="0">
                <a:latin typeface="Calibri"/>
                <a:cs typeface="Calibri"/>
              </a:rPr>
              <a:t>-</a:t>
            </a:r>
            <a:r>
              <a:rPr sz="1100" b="1" spc="29" dirty="0" smtClean="0">
                <a:latin typeface="Calibri"/>
                <a:cs typeface="Calibri"/>
              </a:rPr>
              <a:t>b</a:t>
            </a:r>
            <a:r>
              <a:rPr sz="1100" b="1" spc="-4" dirty="0" smtClean="0">
                <a:latin typeface="Calibri"/>
                <a:cs typeface="Calibri"/>
              </a:rPr>
              <a:t>e</a:t>
            </a:r>
            <a:r>
              <a:rPr sz="1100" b="1" spc="0" dirty="0" smtClean="0"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951501" y="2218052"/>
            <a:ext cx="764879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100" b="1" spc="-8" dirty="0" smtClean="0">
                <a:latin typeface="Calibri"/>
                <a:cs typeface="Calibri"/>
              </a:rPr>
              <a:t>2013</a:t>
            </a:r>
            <a:r>
              <a:rPr sz="1100" b="1" spc="4" dirty="0" smtClean="0">
                <a:latin typeface="Calibri"/>
                <a:cs typeface="Calibri"/>
              </a:rPr>
              <a:t>-</a:t>
            </a:r>
            <a:r>
              <a:rPr sz="1100" b="1" spc="26" dirty="0" smtClean="0">
                <a:latin typeface="Calibri"/>
                <a:cs typeface="Calibri"/>
              </a:rPr>
              <a:t>b</a:t>
            </a:r>
            <a:r>
              <a:rPr sz="1100" b="1" spc="4" dirty="0" smtClean="0">
                <a:latin typeface="Calibri"/>
                <a:cs typeface="Calibri"/>
              </a:rPr>
              <a:t>a</a:t>
            </a:r>
            <a:r>
              <a:rPr sz="1100" b="1" spc="0" dirty="0" smtClean="0"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716381" y="2218052"/>
            <a:ext cx="75522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100" b="1" spc="-9" dirty="0" smtClean="0">
                <a:latin typeface="Calibri"/>
                <a:cs typeface="Calibri"/>
              </a:rPr>
              <a:t>2014</a:t>
            </a:r>
            <a:r>
              <a:rPr sz="1100" b="1" spc="4" dirty="0" smtClean="0">
                <a:latin typeface="Calibri"/>
                <a:cs typeface="Calibri"/>
              </a:rPr>
              <a:t>-</a:t>
            </a:r>
            <a:r>
              <a:rPr sz="1100" b="1" spc="29" dirty="0" smtClean="0">
                <a:latin typeface="Calibri"/>
                <a:cs typeface="Calibri"/>
              </a:rPr>
              <a:t>b</a:t>
            </a:r>
            <a:r>
              <a:rPr sz="1100" b="1" spc="-4" dirty="0" smtClean="0">
                <a:latin typeface="Calibri"/>
                <a:cs typeface="Calibri"/>
              </a:rPr>
              <a:t>e</a:t>
            </a:r>
            <a:r>
              <a:rPr sz="1100" b="1" spc="0" dirty="0" smtClean="0"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471607" y="2218052"/>
            <a:ext cx="26170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6" name="object 236"/>
          <p:cNvSpPr txBox="1"/>
          <p:nvPr/>
        </p:nvSpPr>
        <p:spPr>
          <a:xfrm>
            <a:off x="4733315" y="2218052"/>
            <a:ext cx="71460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913">
              <a:lnSpc>
                <a:spcPct val="101725"/>
              </a:lnSpc>
              <a:spcBef>
                <a:spcPts val="130"/>
              </a:spcBef>
            </a:pPr>
            <a:r>
              <a:rPr sz="1450" b="1" spc="30" dirty="0" smtClean="0">
                <a:latin typeface="Calibri"/>
                <a:cs typeface="Calibri"/>
              </a:rPr>
              <a:t>P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d</a:t>
            </a:r>
            <a:r>
              <a:rPr sz="1450" b="1" spc="61" dirty="0" smtClean="0">
                <a:latin typeface="Calibri"/>
                <a:cs typeface="Calibri"/>
              </a:rPr>
              <a:t> </a:t>
            </a:r>
            <a:r>
              <a:rPr sz="1450" b="1" spc="-19" dirty="0" smtClean="0">
                <a:latin typeface="Calibri"/>
                <a:cs typeface="Calibri"/>
              </a:rPr>
              <a:t>I</a:t>
            </a:r>
            <a:r>
              <a:rPr sz="1450" b="1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447918" y="2218052"/>
            <a:ext cx="68443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149">
              <a:lnSpc>
                <a:spcPct val="101725"/>
              </a:lnSpc>
              <a:spcBef>
                <a:spcPts val="130"/>
              </a:spcBef>
            </a:pPr>
            <a:r>
              <a:rPr sz="1450" b="1" spc="30" dirty="0" smtClean="0">
                <a:latin typeface="Calibri"/>
                <a:cs typeface="Calibri"/>
              </a:rPr>
              <a:t>P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d</a:t>
            </a:r>
            <a:r>
              <a:rPr sz="1450" b="1" spc="61" dirty="0" smtClean="0">
                <a:latin typeface="Calibri"/>
                <a:cs typeface="Calibri"/>
              </a:rPr>
              <a:t> </a:t>
            </a:r>
            <a:r>
              <a:rPr sz="1450" b="1" spc="-19" dirty="0" smtClean="0">
                <a:latin typeface="Calibri"/>
                <a:cs typeface="Calibri"/>
              </a:rPr>
              <a:t>II</a:t>
            </a:r>
            <a:r>
              <a:rPr sz="1450" b="1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132355" y="2218052"/>
            <a:ext cx="745170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015">
              <a:lnSpc>
                <a:spcPct val="101725"/>
              </a:lnSpc>
              <a:spcBef>
                <a:spcPts val="130"/>
              </a:spcBef>
            </a:pPr>
            <a:r>
              <a:rPr sz="1450" b="1" spc="0" dirty="0" smtClean="0">
                <a:latin typeface="Calibri"/>
                <a:cs typeface="Calibri"/>
              </a:rPr>
              <a:t>M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-29" dirty="0" smtClean="0">
                <a:latin typeface="Calibri"/>
                <a:cs typeface="Calibri"/>
              </a:rPr>
              <a:t>s</a:t>
            </a:r>
            <a:r>
              <a:rPr sz="1450" b="1" spc="34" dirty="0" smtClean="0">
                <a:latin typeface="Calibri"/>
                <a:cs typeface="Calibri"/>
              </a:rPr>
              <a:t>t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877526" y="2218052"/>
            <a:ext cx="734881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6237">
              <a:lnSpc>
                <a:spcPct val="101725"/>
              </a:lnSpc>
              <a:spcBef>
                <a:spcPts val="130"/>
              </a:spcBef>
            </a:pPr>
            <a:r>
              <a:rPr sz="1450" b="1" spc="30" dirty="0" smtClean="0">
                <a:latin typeface="Calibri"/>
                <a:cs typeface="Calibri"/>
              </a:rPr>
              <a:t>P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d</a:t>
            </a:r>
            <a:r>
              <a:rPr sz="1450" b="1" spc="61" dirty="0" smtClean="0">
                <a:latin typeface="Calibri"/>
                <a:cs typeface="Calibri"/>
              </a:rPr>
              <a:t> </a:t>
            </a:r>
            <a:r>
              <a:rPr sz="1450" b="1" spc="-19" dirty="0" smtClean="0">
                <a:latin typeface="Calibri"/>
                <a:cs typeface="Calibri"/>
              </a:rPr>
              <a:t>I</a:t>
            </a:r>
            <a:r>
              <a:rPr sz="1450" b="1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7612407" y="2218052"/>
            <a:ext cx="6945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848">
              <a:lnSpc>
                <a:spcPct val="101725"/>
              </a:lnSpc>
              <a:spcBef>
                <a:spcPts val="130"/>
              </a:spcBef>
            </a:pPr>
            <a:r>
              <a:rPr sz="1450" b="1" spc="30" dirty="0" smtClean="0">
                <a:latin typeface="Calibri"/>
                <a:cs typeface="Calibri"/>
              </a:rPr>
              <a:t>P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d</a:t>
            </a:r>
            <a:r>
              <a:rPr sz="1450" b="1" spc="61" dirty="0" smtClean="0">
                <a:latin typeface="Calibri"/>
                <a:cs typeface="Calibri"/>
              </a:rPr>
              <a:t> </a:t>
            </a:r>
            <a:r>
              <a:rPr sz="1450" b="1" spc="-19" dirty="0" smtClean="0">
                <a:latin typeface="Calibri"/>
                <a:cs typeface="Calibri"/>
              </a:rPr>
              <a:t>II</a:t>
            </a:r>
            <a:r>
              <a:rPr sz="1450" b="1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8306999" y="2218052"/>
            <a:ext cx="724657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0" dirty="0" smtClean="0">
                <a:latin typeface="Calibri"/>
                <a:cs typeface="Calibri"/>
              </a:rPr>
              <a:t>M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-29" dirty="0" smtClean="0">
                <a:latin typeface="Calibri"/>
                <a:cs typeface="Calibri"/>
              </a:rPr>
              <a:t>s</a:t>
            </a:r>
            <a:r>
              <a:rPr sz="1450" b="1" spc="34" dirty="0" smtClean="0">
                <a:latin typeface="Calibri"/>
                <a:cs typeface="Calibri"/>
              </a:rPr>
              <a:t>t</a:t>
            </a:r>
            <a:r>
              <a:rPr sz="1450" b="1" spc="-4" dirty="0" smtClean="0">
                <a:latin typeface="Calibri"/>
                <a:cs typeface="Calibri"/>
              </a:rPr>
              <a:t>e</a:t>
            </a:r>
            <a:r>
              <a:rPr sz="1450" b="1" spc="0" dirty="0" smtClean="0">
                <a:latin typeface="Calibri"/>
                <a:cs typeface="Calibri"/>
              </a:rPr>
              <a:t>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887802" y="2462381"/>
            <a:ext cx="493048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240" marR="141988" algn="ctr">
              <a:lnSpc>
                <a:spcPct val="101725"/>
              </a:lnSpc>
              <a:spcBef>
                <a:spcPts val="130"/>
              </a:spcBef>
            </a:pPr>
            <a:r>
              <a:rPr sz="1450" b="1" spc="14" dirty="0" smtClean="0">
                <a:latin typeface="Calibri"/>
                <a:cs typeface="Calibri"/>
              </a:rPr>
              <a:t>Év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380850" y="2462381"/>
            <a:ext cx="1570650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356">
              <a:lnSpc>
                <a:spcPct val="101725"/>
              </a:lnSpc>
              <a:spcBef>
                <a:spcPts val="130"/>
              </a:spcBef>
            </a:pPr>
            <a:r>
              <a:rPr sz="1450" b="1" spc="-29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ő</a:t>
            </a:r>
            <a:r>
              <a:rPr sz="1450" b="1" spc="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450" b="1" spc="-2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450" b="1" spc="2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450" b="1" spc="4" dirty="0" smtClean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1450" b="1" spc="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951501" y="2462381"/>
            <a:ext cx="1520105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7732">
              <a:lnSpc>
                <a:spcPct val="101725"/>
              </a:lnSpc>
              <a:spcBef>
                <a:spcPts val="130"/>
              </a:spcBef>
            </a:pPr>
            <a:r>
              <a:rPr sz="1450" b="1" spc="1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gy</a:t>
            </a:r>
            <a:r>
              <a:rPr sz="1450" b="1" spc="-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450" b="1" spc="-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0" dirty="0" smtClean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471607" y="2462381"/>
            <a:ext cx="261708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5" name="object 225"/>
          <p:cNvSpPr txBox="1"/>
          <p:nvPr/>
        </p:nvSpPr>
        <p:spPr>
          <a:xfrm>
            <a:off x="4733315" y="2462381"/>
            <a:ext cx="2144210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3289" marR="746053" algn="ctr">
              <a:lnSpc>
                <a:spcPct val="101725"/>
              </a:lnSpc>
              <a:spcBef>
                <a:spcPts val="130"/>
              </a:spcBef>
            </a:pPr>
            <a:r>
              <a:rPr sz="1450" b="1" spc="-29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ő</a:t>
            </a:r>
            <a:r>
              <a:rPr sz="1450" b="1" spc="4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450" b="1" spc="-29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450" b="1" spc="2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450" b="1" spc="4" dirty="0" smtClean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1450" b="1" spc="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877526" y="2462381"/>
            <a:ext cx="2154131" cy="2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3446" marR="734692" algn="ctr">
              <a:lnSpc>
                <a:spcPct val="101725"/>
              </a:lnSpc>
              <a:spcBef>
                <a:spcPts val="130"/>
              </a:spcBef>
            </a:pPr>
            <a:r>
              <a:rPr sz="1450" b="1" spc="1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29" dirty="0" smtClean="0">
                <a:solidFill>
                  <a:srgbClr val="C00000"/>
                </a:solidFill>
                <a:latin typeface="Calibri"/>
                <a:cs typeface="Calibri"/>
              </a:rPr>
              <a:t>gy</a:t>
            </a:r>
            <a:r>
              <a:rPr sz="1450" b="1" spc="-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34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450" b="1" spc="-4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50" b="1" spc="0" dirty="0" smtClean="0">
                <a:solidFill>
                  <a:srgbClr val="C00000"/>
                </a:solidFill>
                <a:latin typeface="Calibri"/>
                <a:cs typeface="Calibri"/>
              </a:rPr>
              <a:t>mi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12531" y="2706981"/>
            <a:ext cx="443107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5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55639" y="2706981"/>
            <a:ext cx="332162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1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87802" y="2706981"/>
            <a:ext cx="493048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0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380850" y="2706981"/>
            <a:ext cx="815558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15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2196409" y="2706981"/>
            <a:ext cx="755092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16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951501" y="2706981"/>
            <a:ext cx="764879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5"/>
              </a:spcBef>
            </a:pPr>
            <a:r>
              <a:rPr sz="1450" b="1" spc="-8" dirty="0" smtClean="0">
                <a:latin typeface="Calibri"/>
                <a:cs typeface="Calibri"/>
              </a:rPr>
              <a:t>16</a:t>
            </a:r>
            <a:r>
              <a:rPr sz="1450" b="1" spc="0" dirty="0" smtClean="0">
                <a:latin typeface="Calibri"/>
                <a:cs typeface="Calibri"/>
              </a:rPr>
              <a:t>9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40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716381" y="2706981"/>
            <a:ext cx="755226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17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471607" y="2706981"/>
            <a:ext cx="261708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5" name="object 215"/>
          <p:cNvSpPr txBox="1"/>
          <p:nvPr/>
        </p:nvSpPr>
        <p:spPr>
          <a:xfrm>
            <a:off x="4733315" y="2706981"/>
            <a:ext cx="714602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16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447918" y="2706981"/>
            <a:ext cx="684436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3" name="object 213"/>
          <p:cNvSpPr txBox="1"/>
          <p:nvPr/>
        </p:nvSpPr>
        <p:spPr>
          <a:xfrm>
            <a:off x="6132355" y="2706981"/>
            <a:ext cx="745170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2" name="object 212"/>
          <p:cNvSpPr txBox="1"/>
          <p:nvPr/>
        </p:nvSpPr>
        <p:spPr>
          <a:xfrm>
            <a:off x="6877526" y="2706981"/>
            <a:ext cx="734881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17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612407" y="2706981"/>
            <a:ext cx="694592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0" name="object 210"/>
          <p:cNvSpPr txBox="1"/>
          <p:nvPr/>
        </p:nvSpPr>
        <p:spPr>
          <a:xfrm>
            <a:off x="8306999" y="2706981"/>
            <a:ext cx="724657" cy="244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9" name="object 209"/>
          <p:cNvSpPr txBox="1"/>
          <p:nvPr/>
        </p:nvSpPr>
        <p:spPr>
          <a:xfrm>
            <a:off x="112531" y="2951659"/>
            <a:ext cx="443107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55639" y="2951659"/>
            <a:ext cx="33216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87802" y="2951659"/>
            <a:ext cx="49304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3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5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380850" y="2951659"/>
            <a:ext cx="81555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18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2196409" y="2951659"/>
            <a:ext cx="7550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19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951501" y="2951659"/>
            <a:ext cx="764879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20</a:t>
            </a:r>
            <a:r>
              <a:rPr sz="1450" b="1" spc="0" dirty="0" smtClean="0">
                <a:latin typeface="Calibri"/>
                <a:cs typeface="Calibri"/>
              </a:rPr>
              <a:t>3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30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716381" y="2951659"/>
            <a:ext cx="75522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21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471607" y="2951659"/>
            <a:ext cx="26170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1" name="object 201"/>
          <p:cNvSpPr txBox="1"/>
          <p:nvPr/>
        </p:nvSpPr>
        <p:spPr>
          <a:xfrm>
            <a:off x="4733315" y="2951659"/>
            <a:ext cx="71460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19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447918" y="2951659"/>
            <a:ext cx="68443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9" name="object 199"/>
          <p:cNvSpPr txBox="1"/>
          <p:nvPr/>
        </p:nvSpPr>
        <p:spPr>
          <a:xfrm>
            <a:off x="6132355" y="2951659"/>
            <a:ext cx="745170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8" name="object 198"/>
          <p:cNvSpPr txBox="1"/>
          <p:nvPr/>
        </p:nvSpPr>
        <p:spPr>
          <a:xfrm>
            <a:off x="6877526" y="2951659"/>
            <a:ext cx="734881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21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7612407" y="2951659"/>
            <a:ext cx="6945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6" name="object 196"/>
          <p:cNvSpPr txBox="1"/>
          <p:nvPr/>
        </p:nvSpPr>
        <p:spPr>
          <a:xfrm>
            <a:off x="8306999" y="2951659"/>
            <a:ext cx="724657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5" name="object 195"/>
          <p:cNvSpPr txBox="1"/>
          <p:nvPr/>
        </p:nvSpPr>
        <p:spPr>
          <a:xfrm>
            <a:off x="112531" y="3195988"/>
            <a:ext cx="44310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5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55639" y="3195988"/>
            <a:ext cx="33216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3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887802" y="3195988"/>
            <a:ext cx="49304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6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8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380850" y="3195988"/>
            <a:ext cx="81555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1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196409" y="3195988"/>
            <a:ext cx="7550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951501" y="3195988"/>
            <a:ext cx="764879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5"/>
              </a:spcBef>
            </a:pPr>
            <a:r>
              <a:rPr sz="1450" b="1" spc="-8" dirty="0" smtClean="0">
                <a:latin typeface="Calibri"/>
                <a:cs typeface="Calibri"/>
              </a:rPr>
              <a:t>22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30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716381" y="3195988"/>
            <a:ext cx="75522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22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471607" y="3195988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7" name="object 187"/>
          <p:cNvSpPr txBox="1"/>
          <p:nvPr/>
        </p:nvSpPr>
        <p:spPr>
          <a:xfrm>
            <a:off x="4733315" y="3195988"/>
            <a:ext cx="71460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447918" y="3195988"/>
            <a:ext cx="68443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5" name="object 185"/>
          <p:cNvSpPr txBox="1"/>
          <p:nvPr/>
        </p:nvSpPr>
        <p:spPr>
          <a:xfrm>
            <a:off x="6132355" y="3195988"/>
            <a:ext cx="745170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4" name="object 184"/>
          <p:cNvSpPr txBox="1"/>
          <p:nvPr/>
        </p:nvSpPr>
        <p:spPr>
          <a:xfrm>
            <a:off x="6877526" y="3195988"/>
            <a:ext cx="73488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22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612407" y="3195988"/>
            <a:ext cx="6945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2" name="object 182"/>
          <p:cNvSpPr txBox="1"/>
          <p:nvPr/>
        </p:nvSpPr>
        <p:spPr>
          <a:xfrm>
            <a:off x="8306999" y="3195988"/>
            <a:ext cx="72465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1" name="object 181"/>
          <p:cNvSpPr txBox="1"/>
          <p:nvPr/>
        </p:nvSpPr>
        <p:spPr>
          <a:xfrm>
            <a:off x="112531" y="3440782"/>
            <a:ext cx="443107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55639" y="3440782"/>
            <a:ext cx="33216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4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87802" y="3440782"/>
            <a:ext cx="493048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581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9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1</a:t>
            </a:r>
            <a:r>
              <a:rPr sz="1450" spc="0" dirty="0" smtClean="0"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380850" y="3440782"/>
            <a:ext cx="815558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196409" y="3440782"/>
            <a:ext cx="75509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21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951501" y="3440782"/>
            <a:ext cx="764879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22</a:t>
            </a:r>
            <a:r>
              <a:rPr sz="1450" b="1" spc="0" dirty="0" smtClean="0">
                <a:latin typeface="Calibri"/>
                <a:cs typeface="Calibri"/>
              </a:rPr>
              <a:t>8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70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716381" y="3440782"/>
            <a:ext cx="755226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471607" y="3440782"/>
            <a:ext cx="261708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3" name="object 173"/>
          <p:cNvSpPr txBox="1"/>
          <p:nvPr/>
        </p:nvSpPr>
        <p:spPr>
          <a:xfrm>
            <a:off x="4733315" y="3440782"/>
            <a:ext cx="71460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21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447918" y="3440782"/>
            <a:ext cx="684436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132355" y="3440782"/>
            <a:ext cx="745170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0" name="object 170"/>
          <p:cNvSpPr txBox="1"/>
          <p:nvPr/>
        </p:nvSpPr>
        <p:spPr>
          <a:xfrm>
            <a:off x="6877526" y="3440782"/>
            <a:ext cx="734881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612407" y="3440782"/>
            <a:ext cx="69459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8306999" y="3440782"/>
            <a:ext cx="724657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112531" y="3685266"/>
            <a:ext cx="44310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555639" y="3685266"/>
            <a:ext cx="33216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5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87802" y="3685267"/>
            <a:ext cx="636198" cy="238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12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1</a:t>
            </a:r>
            <a:r>
              <a:rPr sz="1450" spc="0" dirty="0" smtClean="0">
                <a:latin typeface="Calibri"/>
                <a:cs typeface="Calibri"/>
              </a:rPr>
              <a:t>4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380850" y="3685266"/>
            <a:ext cx="81555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21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196409" y="3685266"/>
            <a:ext cx="7550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951501" y="3685266"/>
            <a:ext cx="764879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23</a:t>
            </a:r>
            <a:r>
              <a:rPr sz="1450" b="1" spc="0" dirty="0" smtClean="0">
                <a:latin typeface="Calibri"/>
                <a:cs typeface="Calibri"/>
              </a:rPr>
              <a:t>7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20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716381" y="3685266"/>
            <a:ext cx="75522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471607" y="3685266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4733315" y="3685266"/>
            <a:ext cx="71460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447918" y="3685266"/>
            <a:ext cx="68443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132355" y="3685266"/>
            <a:ext cx="745170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6877526" y="3685266"/>
            <a:ext cx="73488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12407" y="3685266"/>
            <a:ext cx="6945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306999" y="3685266"/>
            <a:ext cx="72465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112531" y="3930060"/>
            <a:ext cx="443107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55639" y="3930060"/>
            <a:ext cx="33216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6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87802" y="3930060"/>
            <a:ext cx="636198" cy="250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15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1</a:t>
            </a:r>
            <a:r>
              <a:rPr sz="1450" spc="0" dirty="0" smtClean="0">
                <a:latin typeface="Calibri"/>
                <a:cs typeface="Calibri"/>
              </a:rPr>
              <a:t>7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380850" y="3930060"/>
            <a:ext cx="81555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196409" y="3930060"/>
            <a:ext cx="7550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951501" y="3930060"/>
            <a:ext cx="764879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24</a:t>
            </a:r>
            <a:r>
              <a:rPr sz="1450" b="1" spc="0" dirty="0" smtClean="0">
                <a:latin typeface="Calibri"/>
                <a:cs typeface="Calibri"/>
              </a:rPr>
              <a:t>5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70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716381" y="3930060"/>
            <a:ext cx="75522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471607" y="3930060"/>
            <a:ext cx="261708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4733315" y="3930060"/>
            <a:ext cx="71460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447918" y="3930060"/>
            <a:ext cx="684436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132355" y="3930060"/>
            <a:ext cx="745170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877526" y="3930060"/>
            <a:ext cx="734881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612407" y="3930060"/>
            <a:ext cx="694592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06999" y="3930060"/>
            <a:ext cx="724657" cy="24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35</a:t>
            </a:r>
            <a:r>
              <a:rPr sz="1350" b="1" spc="0" dirty="0" smtClean="0">
                <a:latin typeface="Calibri"/>
                <a:cs typeface="Calibri"/>
              </a:rPr>
              <a:t>1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2531" y="4174389"/>
            <a:ext cx="44310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55639" y="4174389"/>
            <a:ext cx="33216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7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87802" y="4174389"/>
            <a:ext cx="712398" cy="238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18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0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380850" y="4174389"/>
            <a:ext cx="81555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96409" y="4174389"/>
            <a:ext cx="7550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951501" y="4174389"/>
            <a:ext cx="764879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25</a:t>
            </a:r>
            <a:r>
              <a:rPr sz="1450" b="1" spc="0" dirty="0" smtClean="0">
                <a:latin typeface="Calibri"/>
                <a:cs typeface="Calibri"/>
              </a:rPr>
              <a:t>4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20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716381" y="4174389"/>
            <a:ext cx="75522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471607" y="4174389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31"/>
          <p:cNvSpPr txBox="1"/>
          <p:nvPr/>
        </p:nvSpPr>
        <p:spPr>
          <a:xfrm>
            <a:off x="4733315" y="4174389"/>
            <a:ext cx="71460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447918" y="4174389"/>
            <a:ext cx="68443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132355" y="4174389"/>
            <a:ext cx="745170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877526" y="4174389"/>
            <a:ext cx="73488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612407" y="4174389"/>
            <a:ext cx="6945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306999" y="4174389"/>
            <a:ext cx="72465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35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12531" y="4419183"/>
            <a:ext cx="443107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55639" y="4419183"/>
            <a:ext cx="33216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8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87802" y="4419183"/>
            <a:ext cx="712398" cy="238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21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3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380850" y="4419183"/>
            <a:ext cx="815558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23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96409" y="4419183"/>
            <a:ext cx="75509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51501" y="4419183"/>
            <a:ext cx="764879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26</a:t>
            </a:r>
            <a:r>
              <a:rPr sz="1450" b="1" spc="0" dirty="0" smtClean="0">
                <a:latin typeface="Calibri"/>
                <a:cs typeface="Calibri"/>
              </a:rPr>
              <a:t>2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60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716381" y="4419183"/>
            <a:ext cx="755226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471607" y="4419183"/>
            <a:ext cx="261708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4733315" y="4419183"/>
            <a:ext cx="71460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47918" y="4419183"/>
            <a:ext cx="684436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132355" y="4419183"/>
            <a:ext cx="745170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33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77526" y="4419183"/>
            <a:ext cx="734881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612407" y="4419183"/>
            <a:ext cx="694592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06999" y="4419183"/>
            <a:ext cx="724657" cy="244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36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50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2531" y="4663667"/>
            <a:ext cx="443107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5639" y="4663667"/>
            <a:ext cx="332162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470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9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87802" y="4663668"/>
            <a:ext cx="712398" cy="238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24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6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80850" y="4663667"/>
            <a:ext cx="815558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24</a:t>
            </a:r>
            <a:r>
              <a:rPr sz="1350" b="1" spc="0" dirty="0" smtClean="0">
                <a:latin typeface="Calibri"/>
                <a:cs typeface="Calibri"/>
              </a:rPr>
              <a:t>7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96409" y="4663667"/>
            <a:ext cx="755092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951501" y="4663667"/>
            <a:ext cx="764879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27</a:t>
            </a:r>
            <a:r>
              <a:rPr sz="1450" b="1" spc="0" dirty="0" smtClean="0">
                <a:latin typeface="Calibri"/>
                <a:cs typeface="Calibri"/>
              </a:rPr>
              <a:t>1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10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716381" y="4663667"/>
            <a:ext cx="755226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471607" y="4663667"/>
            <a:ext cx="261708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4733315" y="4663667"/>
            <a:ext cx="714602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447918" y="4663667"/>
            <a:ext cx="684436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132355" y="4663667"/>
            <a:ext cx="745170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34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877526" y="4663667"/>
            <a:ext cx="734881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612407" y="4663667"/>
            <a:ext cx="694592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7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06999" y="4663667"/>
            <a:ext cx="724657" cy="244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37</a:t>
            </a:r>
            <a:r>
              <a:rPr sz="1350" b="1" spc="0" dirty="0" smtClean="0">
                <a:latin typeface="Calibri"/>
                <a:cs typeface="Calibri"/>
              </a:rPr>
              <a:t>7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2531" y="4908415"/>
            <a:ext cx="44310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55639" y="4908415"/>
            <a:ext cx="33216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10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87802" y="4908415"/>
            <a:ext cx="712398" cy="238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27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2</a:t>
            </a:r>
            <a:r>
              <a:rPr sz="1450" spc="0" dirty="0" smtClean="0">
                <a:latin typeface="Calibri"/>
                <a:cs typeface="Calibri"/>
              </a:rPr>
              <a:t>9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380850" y="4908415"/>
            <a:ext cx="81555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25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196409" y="4908415"/>
            <a:ext cx="7550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51501" y="4908415"/>
            <a:ext cx="764879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27</a:t>
            </a:r>
            <a:r>
              <a:rPr sz="1450" b="1" spc="0" dirty="0" smtClean="0">
                <a:latin typeface="Calibri"/>
                <a:cs typeface="Calibri"/>
              </a:rPr>
              <a:t>9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60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16381" y="4908415"/>
            <a:ext cx="75522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471607" y="4908415"/>
            <a:ext cx="26170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4733315" y="4908415"/>
            <a:ext cx="71460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447918" y="4908415"/>
            <a:ext cx="68443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32355" y="4908415"/>
            <a:ext cx="745170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35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77526" y="4908415"/>
            <a:ext cx="734881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612407" y="4908415"/>
            <a:ext cx="6945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31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06999" y="4908415"/>
            <a:ext cx="72465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38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2531" y="5152821"/>
            <a:ext cx="44310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55639" y="5152821"/>
            <a:ext cx="33216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11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87802" y="5152821"/>
            <a:ext cx="712398" cy="238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30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3</a:t>
            </a:r>
            <a:r>
              <a:rPr sz="1450" spc="0" dirty="0" smtClean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80850" y="5152821"/>
            <a:ext cx="81555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26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196409" y="5152821"/>
            <a:ext cx="7550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951501" y="5152821"/>
            <a:ext cx="764879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28</a:t>
            </a:r>
            <a:r>
              <a:rPr sz="1450" b="1" spc="0" dirty="0" smtClean="0">
                <a:latin typeface="Calibri"/>
                <a:cs typeface="Calibri"/>
              </a:rPr>
              <a:t>8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10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716381" y="5152821"/>
            <a:ext cx="75522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71607" y="5152821"/>
            <a:ext cx="26170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4733315" y="5152821"/>
            <a:ext cx="71460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47918" y="5152821"/>
            <a:ext cx="68443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32355" y="5152821"/>
            <a:ext cx="745170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36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77526" y="5152821"/>
            <a:ext cx="734881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612407" y="5152821"/>
            <a:ext cx="6945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06999" y="5152821"/>
            <a:ext cx="72465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39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531" y="5397228"/>
            <a:ext cx="44310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5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5639" y="5397228"/>
            <a:ext cx="33216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12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87802" y="5397228"/>
            <a:ext cx="636198" cy="2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5"/>
              </a:spcBef>
            </a:pPr>
            <a:r>
              <a:rPr sz="1450" spc="-9" dirty="0" smtClean="0">
                <a:latin typeface="Calibri"/>
                <a:cs typeface="Calibri"/>
              </a:rPr>
              <a:t>33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3</a:t>
            </a:r>
            <a:r>
              <a:rPr sz="1450" spc="0" dirty="0" smtClean="0">
                <a:latin typeface="Calibri"/>
                <a:cs typeface="Calibri"/>
              </a:rPr>
              <a:t>5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80850" y="5397228"/>
            <a:ext cx="81555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96409" y="5397228"/>
            <a:ext cx="7550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51501" y="5397228"/>
            <a:ext cx="764879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5"/>
              </a:spcBef>
            </a:pPr>
            <a:r>
              <a:rPr sz="1450" b="1" spc="-8" dirty="0" smtClean="0">
                <a:latin typeface="Calibri"/>
                <a:cs typeface="Calibri"/>
              </a:rPr>
              <a:t>29</a:t>
            </a:r>
            <a:r>
              <a:rPr sz="1450" b="1" spc="0" dirty="0" smtClean="0">
                <a:latin typeface="Calibri"/>
                <a:cs typeface="Calibri"/>
              </a:rPr>
              <a:t>6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50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16381" y="5397228"/>
            <a:ext cx="75522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7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71607" y="5397228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4733315" y="5397228"/>
            <a:ext cx="71460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47918" y="5397228"/>
            <a:ext cx="68443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32355" y="5397228"/>
            <a:ext cx="745170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36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77526" y="5397228"/>
            <a:ext cx="73488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7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12407" y="5397228"/>
            <a:ext cx="6945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33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06999" y="5397228"/>
            <a:ext cx="72465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9"/>
              </a:spcBef>
            </a:pPr>
            <a:r>
              <a:rPr sz="1350" b="1" spc="-43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60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2531" y="5642022"/>
            <a:ext cx="44310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5639" y="5642022"/>
            <a:ext cx="33216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13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7802" y="5642022"/>
            <a:ext cx="78859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36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3</a:t>
            </a:r>
            <a:r>
              <a:rPr sz="1450" spc="0" dirty="0" smtClean="0">
                <a:latin typeface="Calibri"/>
                <a:cs typeface="Calibri"/>
              </a:rPr>
              <a:t>8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80850" y="5642022"/>
            <a:ext cx="81555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27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96409" y="5642022"/>
            <a:ext cx="7550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51501" y="5642022"/>
            <a:ext cx="764879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30</a:t>
            </a:r>
            <a:r>
              <a:rPr sz="1450" b="1" spc="0" dirty="0" smtClean="0">
                <a:latin typeface="Calibri"/>
                <a:cs typeface="Calibri"/>
              </a:rPr>
              <a:t>5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00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16381" y="5642022"/>
            <a:ext cx="75522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31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71607" y="5642022"/>
            <a:ext cx="261708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4733315" y="5642022"/>
            <a:ext cx="71460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47918" y="5642022"/>
            <a:ext cx="684436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31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2355" y="5642022"/>
            <a:ext cx="745170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37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77526" y="5642022"/>
            <a:ext cx="734881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31</a:t>
            </a:r>
            <a:r>
              <a:rPr sz="1350" b="1" spc="0" dirty="0" smtClean="0">
                <a:latin typeface="Calibri"/>
                <a:cs typeface="Calibri"/>
              </a:rPr>
              <a:t>5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12407" y="5642022"/>
            <a:ext cx="694592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34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06999" y="5642022"/>
            <a:ext cx="724657" cy="244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41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531" y="5886428"/>
            <a:ext cx="44310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639" y="5886428"/>
            <a:ext cx="33216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14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7802" y="5886428"/>
            <a:ext cx="71239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39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4</a:t>
            </a:r>
            <a:r>
              <a:rPr sz="1450" spc="0" dirty="0" smtClean="0">
                <a:latin typeface="Calibri"/>
                <a:cs typeface="Calibri"/>
              </a:rPr>
              <a:t>1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80850" y="5886428"/>
            <a:ext cx="81555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28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10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96409" y="5886428"/>
            <a:ext cx="7550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1501" y="5886428"/>
            <a:ext cx="764879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31</a:t>
            </a:r>
            <a:r>
              <a:rPr sz="1450" b="1" spc="0" dirty="0" smtClean="0">
                <a:latin typeface="Calibri"/>
                <a:cs typeface="Calibri"/>
              </a:rPr>
              <a:t>3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50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16381" y="5886428"/>
            <a:ext cx="75522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71607" y="5886428"/>
            <a:ext cx="261708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4733315" y="5886428"/>
            <a:ext cx="71460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6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7918" y="5886428"/>
            <a:ext cx="684436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2355" y="5886428"/>
            <a:ext cx="745170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38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7526" y="5886428"/>
            <a:ext cx="734881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2407" y="5886428"/>
            <a:ext cx="694592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35</a:t>
            </a:r>
            <a:r>
              <a:rPr sz="1350" b="1" spc="0" dirty="0" smtClean="0">
                <a:latin typeface="Calibri"/>
                <a:cs typeface="Calibri"/>
              </a:rPr>
              <a:t>1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00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6999" y="5886428"/>
            <a:ext cx="724657" cy="244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42</a:t>
            </a:r>
            <a:r>
              <a:rPr sz="1350" b="1" spc="0" dirty="0" smtClean="0">
                <a:latin typeface="Calibri"/>
                <a:cs typeface="Calibri"/>
              </a:rPr>
              <a:t>1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20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531" y="6131222"/>
            <a:ext cx="443107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>
              <a:lnSpc>
                <a:spcPct val="101725"/>
              </a:lnSpc>
              <a:spcBef>
                <a:spcPts val="130"/>
              </a:spcBef>
            </a:pPr>
            <a:r>
              <a:rPr sz="1450" spc="-19" dirty="0" smtClean="0">
                <a:latin typeface="Calibri"/>
                <a:cs typeface="Calibri"/>
              </a:rPr>
              <a:t>P</a:t>
            </a:r>
            <a:r>
              <a:rPr sz="1450" spc="0" dirty="0" smtClean="0">
                <a:latin typeface="Calibri"/>
                <a:cs typeface="Calibri"/>
              </a:rPr>
              <a:t>e</a:t>
            </a:r>
            <a:r>
              <a:rPr sz="1450" spc="-29" dirty="0" smtClean="0">
                <a:latin typeface="Calibri"/>
                <a:cs typeface="Calibri"/>
              </a:rPr>
              <a:t>d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0" dirty="0" smtClean="0">
                <a:latin typeface="Calibri"/>
                <a:cs typeface="Calibri"/>
              </a:rPr>
              <a:t>I.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5639" y="6131222"/>
            <a:ext cx="332162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24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15</a:t>
            </a:r>
            <a:r>
              <a:rPr sz="1450" spc="0" dirty="0" smtClean="0">
                <a:latin typeface="Calibri"/>
                <a:cs typeface="Calibri"/>
              </a:rPr>
              <a:t>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7802" y="6131221"/>
            <a:ext cx="712398" cy="244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359">
              <a:lnSpc>
                <a:spcPct val="101725"/>
              </a:lnSpc>
              <a:spcBef>
                <a:spcPts val="130"/>
              </a:spcBef>
            </a:pPr>
            <a:r>
              <a:rPr sz="1450" spc="-9" dirty="0" smtClean="0">
                <a:latin typeface="Calibri"/>
                <a:cs typeface="Calibri"/>
              </a:rPr>
              <a:t>42</a:t>
            </a:r>
            <a:r>
              <a:rPr sz="1450" spc="4" dirty="0" smtClean="0">
                <a:latin typeface="Calibri"/>
                <a:cs typeface="Calibri"/>
              </a:rPr>
              <a:t>-</a:t>
            </a:r>
            <a:r>
              <a:rPr sz="1450" spc="-9" dirty="0" smtClean="0">
                <a:latin typeface="Calibri"/>
                <a:cs typeface="Calibri"/>
              </a:rPr>
              <a:t>4</a:t>
            </a:r>
            <a:r>
              <a:rPr sz="1450" spc="0" dirty="0" smtClean="0">
                <a:latin typeface="Calibri"/>
                <a:cs typeface="Calibri"/>
              </a:rPr>
              <a:t>4</a:t>
            </a:r>
            <a:endParaRPr sz="14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0850" y="6131222"/>
            <a:ext cx="815558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2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29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80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6409" y="6131222"/>
            <a:ext cx="755092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126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1501" y="6131222"/>
            <a:ext cx="764879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692">
              <a:lnSpc>
                <a:spcPct val="101725"/>
              </a:lnSpc>
              <a:spcBef>
                <a:spcPts val="130"/>
              </a:spcBef>
            </a:pPr>
            <a:r>
              <a:rPr sz="1450" b="1" spc="-8" dirty="0" smtClean="0">
                <a:latin typeface="Calibri"/>
                <a:cs typeface="Calibri"/>
              </a:rPr>
              <a:t>32</a:t>
            </a:r>
            <a:r>
              <a:rPr sz="1450" b="1" spc="0" dirty="0" smtClean="0">
                <a:latin typeface="Calibri"/>
                <a:cs typeface="Calibri"/>
              </a:rPr>
              <a:t>1</a:t>
            </a:r>
            <a:r>
              <a:rPr sz="1450" b="1" spc="40" dirty="0" smtClean="0">
                <a:latin typeface="Calibri"/>
                <a:cs typeface="Calibri"/>
              </a:rPr>
              <a:t> </a:t>
            </a:r>
            <a:r>
              <a:rPr sz="1450" b="1" spc="-9" dirty="0" smtClean="0">
                <a:latin typeface="Calibri"/>
                <a:cs typeface="Calibri"/>
              </a:rPr>
              <a:t>90</a:t>
            </a:r>
            <a:r>
              <a:rPr sz="1450" b="1" spc="0" dirty="0" smtClean="0"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6381" y="6131222"/>
            <a:ext cx="755226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260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33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1607" y="6131222"/>
            <a:ext cx="261708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733315" y="6131222"/>
            <a:ext cx="714602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4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7918" y="6131222"/>
            <a:ext cx="684436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39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32</a:t>
            </a:r>
            <a:r>
              <a:rPr sz="1350" b="1" spc="0" dirty="0" smtClean="0">
                <a:latin typeface="Calibri"/>
                <a:cs typeface="Calibri"/>
              </a:rPr>
              <a:t>8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30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2355" y="6131222"/>
            <a:ext cx="745170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071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39</a:t>
            </a:r>
            <a:r>
              <a:rPr sz="1350" b="1" spc="0" dirty="0" smtClean="0">
                <a:latin typeface="Calibri"/>
                <a:cs typeface="Calibri"/>
              </a:rPr>
              <a:t>2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7526" y="6131222"/>
            <a:ext cx="734881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5803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33</a:t>
            </a:r>
            <a:r>
              <a:rPr sz="1350" b="1" spc="0" dirty="0" smtClean="0">
                <a:latin typeface="Calibri"/>
                <a:cs typeface="Calibri"/>
              </a:rPr>
              <a:t>3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40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2407" y="6131222"/>
            <a:ext cx="694592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92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35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70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6999" y="6131222"/>
            <a:ext cx="724657" cy="244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747">
              <a:lnSpc>
                <a:spcPct val="101725"/>
              </a:lnSpc>
              <a:spcBef>
                <a:spcPts val="225"/>
              </a:spcBef>
            </a:pPr>
            <a:r>
              <a:rPr sz="1350" b="1" spc="-43" dirty="0" smtClean="0">
                <a:latin typeface="Calibri"/>
                <a:cs typeface="Calibri"/>
              </a:rPr>
              <a:t>42</a:t>
            </a:r>
            <a:r>
              <a:rPr sz="1350" b="1" spc="0" dirty="0" smtClean="0">
                <a:latin typeface="Calibri"/>
                <a:cs typeface="Calibri"/>
              </a:rPr>
              <a:t>9</a:t>
            </a:r>
            <a:r>
              <a:rPr sz="1350" b="1" spc="-67" dirty="0" smtClean="0">
                <a:latin typeface="Calibri"/>
                <a:cs typeface="Calibri"/>
              </a:rPr>
              <a:t> </a:t>
            </a:r>
            <a:r>
              <a:rPr sz="1350" b="1" spc="-50" dirty="0" smtClean="0">
                <a:latin typeface="Calibri"/>
                <a:cs typeface="Calibri"/>
              </a:rPr>
              <a:t>90</a:t>
            </a:r>
            <a:r>
              <a:rPr sz="1350" b="1" spc="0" dirty="0" smtClean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0"/>
            <a:ext cx="8878061" cy="360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0089" algn="r">
              <a:lnSpc>
                <a:spcPct val="101277"/>
              </a:lnSpc>
              <a:spcBef>
                <a:spcPts val="345"/>
              </a:spcBef>
            </a:pPr>
            <a:r>
              <a:rPr sz="1800" spc="4" dirty="0" smtClean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8061" y="0"/>
            <a:ext cx="65024" cy="360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943086" y="0"/>
            <a:ext cx="46100" cy="360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989187" y="0"/>
            <a:ext cx="59436" cy="360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9048623" y="0"/>
            <a:ext cx="36322" cy="360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0" y="360271"/>
            <a:ext cx="5410199" cy="6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3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5410200" y="360271"/>
            <a:ext cx="3467861" cy="25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878061" y="360271"/>
            <a:ext cx="65024" cy="25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943086" y="360271"/>
            <a:ext cx="46100" cy="25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89187" y="360271"/>
            <a:ext cx="59436" cy="25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048623" y="360271"/>
            <a:ext cx="36322" cy="25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425450"/>
            <a:ext cx="5410199" cy="194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2048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179387" y="1052512"/>
            <a:ext cx="8964549" cy="22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4583" y="1387602"/>
            <a:ext cx="1457705" cy="1554352"/>
          </a:xfrm>
          <a:custGeom>
            <a:avLst/>
            <a:gdLst/>
            <a:ahLst/>
            <a:cxnLst/>
            <a:rect l="l" t="t" r="r" b="b"/>
            <a:pathLst>
              <a:path w="1457705" h="1554352">
                <a:moveTo>
                  <a:pt x="1019170" y="1187521"/>
                </a:moveTo>
                <a:lnTo>
                  <a:pt x="981697" y="1209146"/>
                </a:lnTo>
                <a:lnTo>
                  <a:pt x="942088" y="1227934"/>
                </a:lnTo>
                <a:lnTo>
                  <a:pt x="900429" y="1243711"/>
                </a:lnTo>
                <a:lnTo>
                  <a:pt x="908303" y="1131570"/>
                </a:lnTo>
                <a:lnTo>
                  <a:pt x="684021" y="1363090"/>
                </a:lnTo>
                <a:lnTo>
                  <a:pt x="878458" y="1554352"/>
                </a:lnTo>
                <a:lnTo>
                  <a:pt x="886459" y="1440434"/>
                </a:lnTo>
                <a:lnTo>
                  <a:pt x="935783" y="1427703"/>
                </a:lnTo>
                <a:lnTo>
                  <a:pt x="983557" y="1411776"/>
                </a:lnTo>
                <a:lnTo>
                  <a:pt x="1029675" y="1392782"/>
                </a:lnTo>
                <a:lnTo>
                  <a:pt x="1074031" y="1370855"/>
                </a:lnTo>
                <a:lnTo>
                  <a:pt x="1116520" y="1346126"/>
                </a:lnTo>
                <a:lnTo>
                  <a:pt x="1157035" y="1318728"/>
                </a:lnTo>
                <a:lnTo>
                  <a:pt x="1195471" y="1288793"/>
                </a:lnTo>
                <a:lnTo>
                  <a:pt x="1231721" y="1256452"/>
                </a:lnTo>
                <a:lnTo>
                  <a:pt x="1265679" y="1221839"/>
                </a:lnTo>
                <a:lnTo>
                  <a:pt x="1297241" y="1185084"/>
                </a:lnTo>
                <a:lnTo>
                  <a:pt x="1326299" y="1146321"/>
                </a:lnTo>
                <a:lnTo>
                  <a:pt x="1352749" y="1105681"/>
                </a:lnTo>
                <a:lnTo>
                  <a:pt x="1376483" y="1063296"/>
                </a:lnTo>
                <a:lnTo>
                  <a:pt x="1397396" y="1019299"/>
                </a:lnTo>
                <a:lnTo>
                  <a:pt x="1415383" y="973822"/>
                </a:lnTo>
                <a:lnTo>
                  <a:pt x="1430336" y="926996"/>
                </a:lnTo>
                <a:lnTo>
                  <a:pt x="1442152" y="878954"/>
                </a:lnTo>
                <a:lnTo>
                  <a:pt x="1450722" y="829828"/>
                </a:lnTo>
                <a:lnTo>
                  <a:pt x="1455942" y="779750"/>
                </a:lnTo>
                <a:lnTo>
                  <a:pt x="1457705" y="728852"/>
                </a:lnTo>
                <a:lnTo>
                  <a:pt x="1455289" y="669068"/>
                </a:lnTo>
                <a:lnTo>
                  <a:pt x="1448164" y="610615"/>
                </a:lnTo>
                <a:lnTo>
                  <a:pt x="1436519" y="553683"/>
                </a:lnTo>
                <a:lnTo>
                  <a:pt x="1420541" y="498457"/>
                </a:lnTo>
                <a:lnTo>
                  <a:pt x="1400419" y="445127"/>
                </a:lnTo>
                <a:lnTo>
                  <a:pt x="1376339" y="393878"/>
                </a:lnTo>
                <a:lnTo>
                  <a:pt x="1348490" y="344899"/>
                </a:lnTo>
                <a:lnTo>
                  <a:pt x="1317059" y="298377"/>
                </a:lnTo>
                <a:lnTo>
                  <a:pt x="1282234" y="254500"/>
                </a:lnTo>
                <a:lnTo>
                  <a:pt x="1244203" y="213455"/>
                </a:lnTo>
                <a:lnTo>
                  <a:pt x="1203153" y="175429"/>
                </a:lnTo>
                <a:lnTo>
                  <a:pt x="1159273" y="140610"/>
                </a:lnTo>
                <a:lnTo>
                  <a:pt x="1112749" y="109185"/>
                </a:lnTo>
                <a:lnTo>
                  <a:pt x="1063771" y="81342"/>
                </a:lnTo>
                <a:lnTo>
                  <a:pt x="1012525" y="57269"/>
                </a:lnTo>
                <a:lnTo>
                  <a:pt x="959199" y="37152"/>
                </a:lnTo>
                <a:lnTo>
                  <a:pt x="903981" y="21179"/>
                </a:lnTo>
                <a:lnTo>
                  <a:pt x="847059" y="9537"/>
                </a:lnTo>
                <a:lnTo>
                  <a:pt x="788620" y="2415"/>
                </a:lnTo>
                <a:lnTo>
                  <a:pt x="728852" y="0"/>
                </a:lnTo>
                <a:lnTo>
                  <a:pt x="669068" y="2415"/>
                </a:lnTo>
                <a:lnTo>
                  <a:pt x="610615" y="9537"/>
                </a:lnTo>
                <a:lnTo>
                  <a:pt x="553683" y="21179"/>
                </a:lnTo>
                <a:lnTo>
                  <a:pt x="498457" y="37152"/>
                </a:lnTo>
                <a:lnTo>
                  <a:pt x="445127" y="57269"/>
                </a:lnTo>
                <a:lnTo>
                  <a:pt x="393878" y="81342"/>
                </a:lnTo>
                <a:lnTo>
                  <a:pt x="344899" y="109185"/>
                </a:lnTo>
                <a:lnTo>
                  <a:pt x="298377" y="140610"/>
                </a:lnTo>
                <a:lnTo>
                  <a:pt x="254500" y="175429"/>
                </a:lnTo>
                <a:lnTo>
                  <a:pt x="213455" y="213455"/>
                </a:lnTo>
                <a:lnTo>
                  <a:pt x="175429" y="254500"/>
                </a:lnTo>
                <a:lnTo>
                  <a:pt x="140610" y="298377"/>
                </a:lnTo>
                <a:lnTo>
                  <a:pt x="109185" y="344899"/>
                </a:lnTo>
                <a:lnTo>
                  <a:pt x="81342" y="393878"/>
                </a:lnTo>
                <a:lnTo>
                  <a:pt x="57269" y="445127"/>
                </a:lnTo>
                <a:lnTo>
                  <a:pt x="37152" y="498457"/>
                </a:lnTo>
                <a:lnTo>
                  <a:pt x="21179" y="553683"/>
                </a:lnTo>
                <a:lnTo>
                  <a:pt x="9537" y="610615"/>
                </a:lnTo>
                <a:lnTo>
                  <a:pt x="2415" y="669068"/>
                </a:lnTo>
                <a:lnTo>
                  <a:pt x="0" y="728852"/>
                </a:lnTo>
                <a:lnTo>
                  <a:pt x="186181" y="728852"/>
                </a:lnTo>
                <a:lnTo>
                  <a:pt x="187293" y="694028"/>
                </a:lnTo>
                <a:lnTo>
                  <a:pt x="190589" y="659675"/>
                </a:lnTo>
                <a:lnTo>
                  <a:pt x="203500" y="592706"/>
                </a:lnTo>
                <a:lnTo>
                  <a:pt x="224453" y="528592"/>
                </a:lnTo>
                <a:lnTo>
                  <a:pt x="252981" y="467978"/>
                </a:lnTo>
                <a:lnTo>
                  <a:pt x="288623" y="411511"/>
                </a:lnTo>
                <a:lnTo>
                  <a:pt x="330913" y="359837"/>
                </a:lnTo>
                <a:lnTo>
                  <a:pt x="379387" y="313602"/>
                </a:lnTo>
                <a:lnTo>
                  <a:pt x="433582" y="273453"/>
                </a:lnTo>
                <a:lnTo>
                  <a:pt x="493032" y="240035"/>
                </a:lnTo>
                <a:lnTo>
                  <a:pt x="557276" y="213995"/>
                </a:lnTo>
                <a:lnTo>
                  <a:pt x="600071" y="201632"/>
                </a:lnTo>
                <a:lnTo>
                  <a:pt x="643035" y="192907"/>
                </a:lnTo>
                <a:lnTo>
                  <a:pt x="685991" y="187731"/>
                </a:lnTo>
                <a:lnTo>
                  <a:pt x="728761" y="186017"/>
                </a:lnTo>
                <a:lnTo>
                  <a:pt x="771169" y="187676"/>
                </a:lnTo>
                <a:lnTo>
                  <a:pt x="813039" y="192619"/>
                </a:lnTo>
                <a:lnTo>
                  <a:pt x="854193" y="200759"/>
                </a:lnTo>
                <a:lnTo>
                  <a:pt x="894455" y="212007"/>
                </a:lnTo>
                <a:lnTo>
                  <a:pt x="933649" y="226275"/>
                </a:lnTo>
                <a:lnTo>
                  <a:pt x="971597" y="243474"/>
                </a:lnTo>
                <a:lnTo>
                  <a:pt x="1008123" y="263517"/>
                </a:lnTo>
                <a:lnTo>
                  <a:pt x="1043051" y="286314"/>
                </a:lnTo>
                <a:lnTo>
                  <a:pt x="1076202" y="311778"/>
                </a:lnTo>
                <a:lnTo>
                  <a:pt x="1107402" y="339821"/>
                </a:lnTo>
                <a:lnTo>
                  <a:pt x="1136473" y="370353"/>
                </a:lnTo>
                <a:lnTo>
                  <a:pt x="1163238" y="403287"/>
                </a:lnTo>
                <a:lnTo>
                  <a:pt x="1187521" y="438535"/>
                </a:lnTo>
                <a:lnTo>
                  <a:pt x="1209146" y="476008"/>
                </a:lnTo>
                <a:lnTo>
                  <a:pt x="1227934" y="515617"/>
                </a:lnTo>
                <a:lnTo>
                  <a:pt x="1243711" y="557276"/>
                </a:lnTo>
                <a:lnTo>
                  <a:pt x="1256073" y="600071"/>
                </a:lnTo>
                <a:lnTo>
                  <a:pt x="1264798" y="643035"/>
                </a:lnTo>
                <a:lnTo>
                  <a:pt x="1269974" y="685991"/>
                </a:lnTo>
                <a:lnTo>
                  <a:pt x="1271688" y="728761"/>
                </a:lnTo>
                <a:lnTo>
                  <a:pt x="1270029" y="771169"/>
                </a:lnTo>
                <a:lnTo>
                  <a:pt x="1265086" y="813039"/>
                </a:lnTo>
                <a:lnTo>
                  <a:pt x="1256946" y="854193"/>
                </a:lnTo>
                <a:lnTo>
                  <a:pt x="1245698" y="894455"/>
                </a:lnTo>
                <a:lnTo>
                  <a:pt x="1231430" y="933649"/>
                </a:lnTo>
                <a:lnTo>
                  <a:pt x="1214231" y="971597"/>
                </a:lnTo>
                <a:lnTo>
                  <a:pt x="1194188" y="1008123"/>
                </a:lnTo>
                <a:lnTo>
                  <a:pt x="1171391" y="1043051"/>
                </a:lnTo>
                <a:lnTo>
                  <a:pt x="1145927" y="1076202"/>
                </a:lnTo>
                <a:lnTo>
                  <a:pt x="1117884" y="1107402"/>
                </a:lnTo>
                <a:lnTo>
                  <a:pt x="1087352" y="1136473"/>
                </a:lnTo>
                <a:lnTo>
                  <a:pt x="1054418" y="1163238"/>
                </a:lnTo>
                <a:lnTo>
                  <a:pt x="1019170" y="118752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3629" y="2361740"/>
            <a:ext cx="1244129" cy="1554304"/>
          </a:xfrm>
          <a:custGeom>
            <a:avLst/>
            <a:gdLst/>
            <a:ahLst/>
            <a:cxnLst/>
            <a:rect l="l" t="t" r="r" b="b"/>
            <a:pathLst>
              <a:path w="1244129" h="1554304">
                <a:moveTo>
                  <a:pt x="211559" y="893388"/>
                </a:moveTo>
                <a:lnTo>
                  <a:pt x="200431" y="852936"/>
                </a:lnTo>
                <a:lnTo>
                  <a:pt x="192483" y="811893"/>
                </a:lnTo>
                <a:lnTo>
                  <a:pt x="187713" y="770455"/>
                </a:lnTo>
                <a:lnTo>
                  <a:pt x="186124" y="728820"/>
                </a:lnTo>
                <a:lnTo>
                  <a:pt x="187713" y="687186"/>
                </a:lnTo>
                <a:lnTo>
                  <a:pt x="192483" y="645751"/>
                </a:lnTo>
                <a:lnTo>
                  <a:pt x="200431" y="604712"/>
                </a:lnTo>
                <a:lnTo>
                  <a:pt x="211559" y="564267"/>
                </a:lnTo>
                <a:lnTo>
                  <a:pt x="225867" y="524614"/>
                </a:lnTo>
                <a:lnTo>
                  <a:pt x="243354" y="485950"/>
                </a:lnTo>
                <a:lnTo>
                  <a:pt x="264020" y="448472"/>
                </a:lnTo>
                <a:lnTo>
                  <a:pt x="287866" y="412379"/>
                </a:lnTo>
                <a:lnTo>
                  <a:pt x="314891" y="377868"/>
                </a:lnTo>
                <a:lnTo>
                  <a:pt x="345096" y="345137"/>
                </a:lnTo>
                <a:lnTo>
                  <a:pt x="377844" y="314932"/>
                </a:lnTo>
                <a:lnTo>
                  <a:pt x="412369" y="287907"/>
                </a:lnTo>
                <a:lnTo>
                  <a:pt x="448472" y="264061"/>
                </a:lnTo>
                <a:lnTo>
                  <a:pt x="485957" y="243395"/>
                </a:lnTo>
                <a:lnTo>
                  <a:pt x="524626" y="225908"/>
                </a:lnTo>
                <a:lnTo>
                  <a:pt x="564282" y="211601"/>
                </a:lnTo>
                <a:lnTo>
                  <a:pt x="604727" y="200472"/>
                </a:lnTo>
                <a:lnTo>
                  <a:pt x="645765" y="192524"/>
                </a:lnTo>
                <a:lnTo>
                  <a:pt x="687197" y="187755"/>
                </a:lnTo>
                <a:lnTo>
                  <a:pt x="728826" y="186165"/>
                </a:lnTo>
                <a:lnTo>
                  <a:pt x="770456" y="187755"/>
                </a:lnTo>
                <a:lnTo>
                  <a:pt x="811888" y="192524"/>
                </a:lnTo>
                <a:lnTo>
                  <a:pt x="852925" y="200472"/>
                </a:lnTo>
                <a:lnTo>
                  <a:pt x="893371" y="211601"/>
                </a:lnTo>
                <a:lnTo>
                  <a:pt x="933027" y="225908"/>
                </a:lnTo>
                <a:lnTo>
                  <a:pt x="971696" y="243395"/>
                </a:lnTo>
                <a:lnTo>
                  <a:pt x="1009181" y="264061"/>
                </a:lnTo>
                <a:lnTo>
                  <a:pt x="1045284" y="287907"/>
                </a:lnTo>
                <a:lnTo>
                  <a:pt x="1079809" y="314932"/>
                </a:lnTo>
                <a:lnTo>
                  <a:pt x="1112557" y="345137"/>
                </a:lnTo>
                <a:lnTo>
                  <a:pt x="1244129" y="213438"/>
                </a:lnTo>
                <a:lnTo>
                  <a:pt x="1213949" y="184932"/>
                </a:lnTo>
                <a:lnTo>
                  <a:pt x="1182295" y="158272"/>
                </a:lnTo>
                <a:lnTo>
                  <a:pt x="1149254" y="133507"/>
                </a:lnTo>
                <a:lnTo>
                  <a:pt x="1114914" y="110684"/>
                </a:lnTo>
                <a:lnTo>
                  <a:pt x="1079362" y="89851"/>
                </a:lnTo>
                <a:lnTo>
                  <a:pt x="1042687" y="71057"/>
                </a:lnTo>
                <a:lnTo>
                  <a:pt x="1004975" y="54349"/>
                </a:lnTo>
                <a:lnTo>
                  <a:pt x="966314" y="39775"/>
                </a:lnTo>
                <a:lnTo>
                  <a:pt x="926792" y="27384"/>
                </a:lnTo>
                <a:lnTo>
                  <a:pt x="886497" y="17223"/>
                </a:lnTo>
                <a:lnTo>
                  <a:pt x="827604" y="6645"/>
                </a:lnTo>
                <a:lnTo>
                  <a:pt x="768994" y="951"/>
                </a:lnTo>
                <a:lnTo>
                  <a:pt x="710889" y="0"/>
                </a:lnTo>
                <a:lnTo>
                  <a:pt x="653515" y="3647"/>
                </a:lnTo>
                <a:lnTo>
                  <a:pt x="597094" y="11752"/>
                </a:lnTo>
                <a:lnTo>
                  <a:pt x="541849" y="24172"/>
                </a:lnTo>
                <a:lnTo>
                  <a:pt x="488005" y="40762"/>
                </a:lnTo>
                <a:lnTo>
                  <a:pt x="435785" y="61383"/>
                </a:lnTo>
                <a:lnTo>
                  <a:pt x="385412" y="85889"/>
                </a:lnTo>
                <a:lnTo>
                  <a:pt x="337111" y="114140"/>
                </a:lnTo>
                <a:lnTo>
                  <a:pt x="291104" y="145992"/>
                </a:lnTo>
                <a:lnTo>
                  <a:pt x="247615" y="181303"/>
                </a:lnTo>
                <a:lnTo>
                  <a:pt x="206868" y="219930"/>
                </a:lnTo>
                <a:lnTo>
                  <a:pt x="169085" y="261731"/>
                </a:lnTo>
                <a:lnTo>
                  <a:pt x="134492" y="306563"/>
                </a:lnTo>
                <a:lnTo>
                  <a:pt x="103311" y="354283"/>
                </a:lnTo>
                <a:lnTo>
                  <a:pt x="75766" y="404749"/>
                </a:lnTo>
                <a:lnTo>
                  <a:pt x="52081" y="457819"/>
                </a:lnTo>
                <a:lnTo>
                  <a:pt x="32478" y="513349"/>
                </a:lnTo>
                <a:lnTo>
                  <a:pt x="17182" y="571197"/>
                </a:lnTo>
                <a:lnTo>
                  <a:pt x="6621" y="630073"/>
                </a:lnTo>
                <a:lnTo>
                  <a:pt x="941" y="688670"/>
                </a:lnTo>
                <a:lnTo>
                  <a:pt x="0" y="746763"/>
                </a:lnTo>
                <a:lnTo>
                  <a:pt x="3655" y="804130"/>
                </a:lnTo>
                <a:lnTo>
                  <a:pt x="11765" y="860547"/>
                </a:lnTo>
                <a:lnTo>
                  <a:pt x="24186" y="915789"/>
                </a:lnTo>
                <a:lnTo>
                  <a:pt x="40778" y="969633"/>
                </a:lnTo>
                <a:lnTo>
                  <a:pt x="61396" y="1021854"/>
                </a:lnTo>
                <a:lnTo>
                  <a:pt x="85900" y="1072230"/>
                </a:lnTo>
                <a:lnTo>
                  <a:pt x="114146" y="1120536"/>
                </a:lnTo>
                <a:lnTo>
                  <a:pt x="145993" y="1166548"/>
                </a:lnTo>
                <a:lnTo>
                  <a:pt x="181298" y="1210043"/>
                </a:lnTo>
                <a:lnTo>
                  <a:pt x="219919" y="1250796"/>
                </a:lnTo>
                <a:lnTo>
                  <a:pt x="261714" y="1288585"/>
                </a:lnTo>
                <a:lnTo>
                  <a:pt x="306540" y="1323184"/>
                </a:lnTo>
                <a:lnTo>
                  <a:pt x="354254" y="1354371"/>
                </a:lnTo>
                <a:lnTo>
                  <a:pt x="404715" y="1381921"/>
                </a:lnTo>
                <a:lnTo>
                  <a:pt x="457781" y="1405610"/>
                </a:lnTo>
                <a:lnTo>
                  <a:pt x="513309" y="1425215"/>
                </a:lnTo>
                <a:lnTo>
                  <a:pt x="571156" y="1440512"/>
                </a:lnTo>
                <a:lnTo>
                  <a:pt x="579157" y="1554304"/>
                </a:lnTo>
                <a:lnTo>
                  <a:pt x="773594" y="1363042"/>
                </a:lnTo>
                <a:lnTo>
                  <a:pt x="549312" y="1131521"/>
                </a:lnTo>
                <a:lnTo>
                  <a:pt x="557186" y="1243789"/>
                </a:lnTo>
                <a:lnTo>
                  <a:pt x="549439" y="1241138"/>
                </a:lnTo>
                <a:lnTo>
                  <a:pt x="537366" y="1236742"/>
                </a:lnTo>
                <a:lnTo>
                  <a:pt x="525413" y="1232066"/>
                </a:lnTo>
                <a:lnTo>
                  <a:pt x="513585" y="1227113"/>
                </a:lnTo>
                <a:lnTo>
                  <a:pt x="501887" y="1221887"/>
                </a:lnTo>
                <a:lnTo>
                  <a:pt x="490323" y="1216389"/>
                </a:lnTo>
                <a:lnTo>
                  <a:pt x="478897" y="1210623"/>
                </a:lnTo>
                <a:lnTo>
                  <a:pt x="467615" y="1204592"/>
                </a:lnTo>
                <a:lnTo>
                  <a:pt x="456481" y="1198299"/>
                </a:lnTo>
                <a:lnTo>
                  <a:pt x="445499" y="1191747"/>
                </a:lnTo>
                <a:lnTo>
                  <a:pt x="434675" y="1184938"/>
                </a:lnTo>
                <a:lnTo>
                  <a:pt x="424012" y="1177875"/>
                </a:lnTo>
                <a:lnTo>
                  <a:pt x="413516" y="1170562"/>
                </a:lnTo>
                <a:lnTo>
                  <a:pt x="403192" y="1163001"/>
                </a:lnTo>
                <a:lnTo>
                  <a:pt x="393043" y="1155196"/>
                </a:lnTo>
                <a:lnTo>
                  <a:pt x="383074" y="1147148"/>
                </a:lnTo>
                <a:lnTo>
                  <a:pt x="373290" y="1138862"/>
                </a:lnTo>
                <a:lnTo>
                  <a:pt x="363696" y="1130339"/>
                </a:lnTo>
                <a:lnTo>
                  <a:pt x="354297" y="1121584"/>
                </a:lnTo>
                <a:lnTo>
                  <a:pt x="345096" y="1112598"/>
                </a:lnTo>
                <a:lnTo>
                  <a:pt x="314891" y="1079849"/>
                </a:lnTo>
                <a:lnTo>
                  <a:pt x="287866" y="1045322"/>
                </a:lnTo>
                <a:lnTo>
                  <a:pt x="264020" y="1009215"/>
                </a:lnTo>
                <a:lnTo>
                  <a:pt x="243354" y="971725"/>
                </a:lnTo>
                <a:lnTo>
                  <a:pt x="225867" y="933050"/>
                </a:lnTo>
                <a:lnTo>
                  <a:pt x="211559" y="893388"/>
                </a:lnTo>
                <a:close/>
              </a:path>
            </a:pathLst>
          </a:custGeom>
          <a:solidFill>
            <a:srgbClr val="5CB5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3629" y="2361740"/>
            <a:ext cx="1244129" cy="1554304"/>
          </a:xfrm>
          <a:custGeom>
            <a:avLst/>
            <a:gdLst/>
            <a:ahLst/>
            <a:cxnLst/>
            <a:rect l="l" t="t" r="r" b="b"/>
            <a:pathLst>
              <a:path w="1244129" h="1554304">
                <a:moveTo>
                  <a:pt x="1244129" y="213438"/>
                </a:moveTo>
                <a:lnTo>
                  <a:pt x="1112557" y="345137"/>
                </a:lnTo>
                <a:lnTo>
                  <a:pt x="1079809" y="314932"/>
                </a:lnTo>
                <a:lnTo>
                  <a:pt x="1045284" y="287907"/>
                </a:lnTo>
                <a:lnTo>
                  <a:pt x="1009181" y="264061"/>
                </a:lnTo>
                <a:lnTo>
                  <a:pt x="971696" y="243395"/>
                </a:lnTo>
                <a:lnTo>
                  <a:pt x="933027" y="225908"/>
                </a:lnTo>
                <a:lnTo>
                  <a:pt x="893371" y="211601"/>
                </a:lnTo>
                <a:lnTo>
                  <a:pt x="852925" y="200472"/>
                </a:lnTo>
                <a:lnTo>
                  <a:pt x="811888" y="192524"/>
                </a:lnTo>
                <a:lnTo>
                  <a:pt x="770456" y="187755"/>
                </a:lnTo>
                <a:lnTo>
                  <a:pt x="728826" y="186165"/>
                </a:lnTo>
                <a:lnTo>
                  <a:pt x="687197" y="187755"/>
                </a:lnTo>
                <a:lnTo>
                  <a:pt x="645765" y="192524"/>
                </a:lnTo>
                <a:lnTo>
                  <a:pt x="604727" y="200472"/>
                </a:lnTo>
                <a:lnTo>
                  <a:pt x="564282" y="211601"/>
                </a:lnTo>
                <a:lnTo>
                  <a:pt x="524626" y="225908"/>
                </a:lnTo>
                <a:lnTo>
                  <a:pt x="485957" y="243395"/>
                </a:lnTo>
                <a:lnTo>
                  <a:pt x="448472" y="264061"/>
                </a:lnTo>
                <a:lnTo>
                  <a:pt x="412369" y="287907"/>
                </a:lnTo>
                <a:lnTo>
                  <a:pt x="377844" y="314932"/>
                </a:lnTo>
                <a:lnTo>
                  <a:pt x="345096" y="345137"/>
                </a:lnTo>
                <a:lnTo>
                  <a:pt x="314891" y="377868"/>
                </a:lnTo>
                <a:lnTo>
                  <a:pt x="287866" y="412379"/>
                </a:lnTo>
                <a:lnTo>
                  <a:pt x="264020" y="448472"/>
                </a:lnTo>
                <a:lnTo>
                  <a:pt x="243354" y="485950"/>
                </a:lnTo>
                <a:lnTo>
                  <a:pt x="225867" y="524614"/>
                </a:lnTo>
                <a:lnTo>
                  <a:pt x="211559" y="564267"/>
                </a:lnTo>
                <a:lnTo>
                  <a:pt x="200431" y="604712"/>
                </a:lnTo>
                <a:lnTo>
                  <a:pt x="192483" y="645751"/>
                </a:lnTo>
                <a:lnTo>
                  <a:pt x="187713" y="687186"/>
                </a:lnTo>
                <a:lnTo>
                  <a:pt x="186124" y="728820"/>
                </a:lnTo>
                <a:lnTo>
                  <a:pt x="187713" y="770455"/>
                </a:lnTo>
                <a:lnTo>
                  <a:pt x="192483" y="811893"/>
                </a:lnTo>
                <a:lnTo>
                  <a:pt x="200431" y="852936"/>
                </a:lnTo>
                <a:lnTo>
                  <a:pt x="211559" y="893388"/>
                </a:lnTo>
                <a:lnTo>
                  <a:pt x="225867" y="933050"/>
                </a:lnTo>
                <a:lnTo>
                  <a:pt x="243354" y="971725"/>
                </a:lnTo>
                <a:lnTo>
                  <a:pt x="264020" y="1009215"/>
                </a:lnTo>
                <a:lnTo>
                  <a:pt x="287866" y="1045322"/>
                </a:lnTo>
                <a:lnTo>
                  <a:pt x="314891" y="1079849"/>
                </a:lnTo>
                <a:lnTo>
                  <a:pt x="345096" y="1112598"/>
                </a:lnTo>
                <a:lnTo>
                  <a:pt x="373290" y="1138862"/>
                </a:lnTo>
                <a:lnTo>
                  <a:pt x="403192" y="1163001"/>
                </a:lnTo>
                <a:lnTo>
                  <a:pt x="434675" y="1184938"/>
                </a:lnTo>
                <a:lnTo>
                  <a:pt x="467615" y="1204592"/>
                </a:lnTo>
                <a:lnTo>
                  <a:pt x="501887" y="1221887"/>
                </a:lnTo>
                <a:lnTo>
                  <a:pt x="537366" y="1236742"/>
                </a:lnTo>
                <a:lnTo>
                  <a:pt x="557186" y="1243789"/>
                </a:lnTo>
                <a:lnTo>
                  <a:pt x="549312" y="1131521"/>
                </a:lnTo>
                <a:lnTo>
                  <a:pt x="773594" y="1363042"/>
                </a:lnTo>
                <a:lnTo>
                  <a:pt x="579157" y="1554304"/>
                </a:lnTo>
                <a:lnTo>
                  <a:pt x="571156" y="1440512"/>
                </a:lnTo>
                <a:lnTo>
                  <a:pt x="513309" y="1425215"/>
                </a:lnTo>
                <a:lnTo>
                  <a:pt x="457781" y="1405610"/>
                </a:lnTo>
                <a:lnTo>
                  <a:pt x="404715" y="1381921"/>
                </a:lnTo>
                <a:lnTo>
                  <a:pt x="354254" y="1354371"/>
                </a:lnTo>
                <a:lnTo>
                  <a:pt x="306540" y="1323184"/>
                </a:lnTo>
                <a:lnTo>
                  <a:pt x="261714" y="1288585"/>
                </a:lnTo>
                <a:lnTo>
                  <a:pt x="219919" y="1250796"/>
                </a:lnTo>
                <a:lnTo>
                  <a:pt x="181298" y="1210043"/>
                </a:lnTo>
                <a:lnTo>
                  <a:pt x="145993" y="1166548"/>
                </a:lnTo>
                <a:lnTo>
                  <a:pt x="114146" y="1120536"/>
                </a:lnTo>
                <a:lnTo>
                  <a:pt x="85900" y="1072230"/>
                </a:lnTo>
                <a:lnTo>
                  <a:pt x="61396" y="1021854"/>
                </a:lnTo>
                <a:lnTo>
                  <a:pt x="40778" y="969633"/>
                </a:lnTo>
                <a:lnTo>
                  <a:pt x="24186" y="915789"/>
                </a:lnTo>
                <a:lnTo>
                  <a:pt x="11765" y="860547"/>
                </a:lnTo>
                <a:lnTo>
                  <a:pt x="3655" y="804130"/>
                </a:lnTo>
                <a:lnTo>
                  <a:pt x="0" y="746763"/>
                </a:lnTo>
                <a:lnTo>
                  <a:pt x="941" y="688670"/>
                </a:lnTo>
                <a:lnTo>
                  <a:pt x="6621" y="630073"/>
                </a:lnTo>
                <a:lnTo>
                  <a:pt x="17182" y="571197"/>
                </a:lnTo>
                <a:lnTo>
                  <a:pt x="32478" y="513349"/>
                </a:lnTo>
                <a:lnTo>
                  <a:pt x="52081" y="457819"/>
                </a:lnTo>
                <a:lnTo>
                  <a:pt x="75766" y="404749"/>
                </a:lnTo>
                <a:lnTo>
                  <a:pt x="103311" y="354283"/>
                </a:lnTo>
                <a:lnTo>
                  <a:pt x="134492" y="306563"/>
                </a:lnTo>
                <a:lnTo>
                  <a:pt x="169085" y="261731"/>
                </a:lnTo>
                <a:lnTo>
                  <a:pt x="206868" y="219930"/>
                </a:lnTo>
                <a:lnTo>
                  <a:pt x="247615" y="181303"/>
                </a:lnTo>
                <a:lnTo>
                  <a:pt x="291104" y="145992"/>
                </a:lnTo>
                <a:lnTo>
                  <a:pt x="337111" y="114140"/>
                </a:lnTo>
                <a:lnTo>
                  <a:pt x="385412" y="85889"/>
                </a:lnTo>
                <a:lnTo>
                  <a:pt x="435785" y="61383"/>
                </a:lnTo>
                <a:lnTo>
                  <a:pt x="488005" y="40762"/>
                </a:lnTo>
                <a:lnTo>
                  <a:pt x="541849" y="24172"/>
                </a:lnTo>
                <a:lnTo>
                  <a:pt x="597094" y="11752"/>
                </a:lnTo>
                <a:lnTo>
                  <a:pt x="653515" y="3647"/>
                </a:lnTo>
                <a:lnTo>
                  <a:pt x="710889" y="0"/>
                </a:lnTo>
                <a:lnTo>
                  <a:pt x="768994" y="951"/>
                </a:lnTo>
                <a:lnTo>
                  <a:pt x="827604" y="6645"/>
                </a:lnTo>
                <a:lnTo>
                  <a:pt x="886497" y="17223"/>
                </a:lnTo>
                <a:lnTo>
                  <a:pt x="926792" y="27384"/>
                </a:lnTo>
                <a:lnTo>
                  <a:pt x="966314" y="39775"/>
                </a:lnTo>
                <a:lnTo>
                  <a:pt x="1004975" y="54349"/>
                </a:lnTo>
                <a:lnTo>
                  <a:pt x="1042687" y="71057"/>
                </a:lnTo>
                <a:lnTo>
                  <a:pt x="1079362" y="89851"/>
                </a:lnTo>
                <a:lnTo>
                  <a:pt x="1114914" y="110684"/>
                </a:lnTo>
                <a:lnTo>
                  <a:pt x="1149254" y="133507"/>
                </a:lnTo>
                <a:lnTo>
                  <a:pt x="1182295" y="158272"/>
                </a:lnTo>
                <a:lnTo>
                  <a:pt x="1213949" y="184932"/>
                </a:lnTo>
                <a:lnTo>
                  <a:pt x="1229229" y="198957"/>
                </a:lnTo>
                <a:lnTo>
                  <a:pt x="1244129" y="21343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08070" y="3340258"/>
            <a:ext cx="1244187" cy="1554321"/>
          </a:xfrm>
          <a:custGeom>
            <a:avLst/>
            <a:gdLst/>
            <a:ahLst/>
            <a:cxnLst/>
            <a:rect l="l" t="t" r="r" b="b"/>
            <a:pathLst>
              <a:path w="1244187" h="1554321">
                <a:moveTo>
                  <a:pt x="694816" y="1131538"/>
                </a:moveTo>
                <a:lnTo>
                  <a:pt x="470534" y="1363059"/>
                </a:lnTo>
                <a:lnTo>
                  <a:pt x="664971" y="1554321"/>
                </a:lnTo>
                <a:lnTo>
                  <a:pt x="672972" y="1440402"/>
                </a:lnTo>
                <a:lnTo>
                  <a:pt x="693211" y="1435621"/>
                </a:lnTo>
                <a:lnTo>
                  <a:pt x="733131" y="1424370"/>
                </a:lnTo>
                <a:lnTo>
                  <a:pt x="772235" y="1410904"/>
                </a:lnTo>
                <a:lnTo>
                  <a:pt x="810436" y="1395272"/>
                </a:lnTo>
                <a:lnTo>
                  <a:pt x="847647" y="1377523"/>
                </a:lnTo>
                <a:lnTo>
                  <a:pt x="883781" y="1357703"/>
                </a:lnTo>
                <a:lnTo>
                  <a:pt x="918752" y="1335862"/>
                </a:lnTo>
                <a:lnTo>
                  <a:pt x="952472" y="1312046"/>
                </a:lnTo>
                <a:lnTo>
                  <a:pt x="984855" y="1286305"/>
                </a:lnTo>
                <a:lnTo>
                  <a:pt x="1015813" y="1258686"/>
                </a:lnTo>
                <a:lnTo>
                  <a:pt x="1071288" y="1200213"/>
                </a:lnTo>
                <a:lnTo>
                  <a:pt x="1107575" y="1153851"/>
                </a:lnTo>
                <a:lnTo>
                  <a:pt x="1139594" y="1105366"/>
                </a:lnTo>
                <a:lnTo>
                  <a:pt x="1167343" y="1055024"/>
                </a:lnTo>
                <a:lnTo>
                  <a:pt x="1190823" y="1003089"/>
                </a:lnTo>
                <a:lnTo>
                  <a:pt x="1210034" y="949828"/>
                </a:lnTo>
                <a:lnTo>
                  <a:pt x="1224976" y="895505"/>
                </a:lnTo>
                <a:lnTo>
                  <a:pt x="1235649" y="840386"/>
                </a:lnTo>
                <a:lnTo>
                  <a:pt x="1242052" y="784736"/>
                </a:lnTo>
                <a:lnTo>
                  <a:pt x="1244187" y="728821"/>
                </a:lnTo>
                <a:lnTo>
                  <a:pt x="1242052" y="672906"/>
                </a:lnTo>
                <a:lnTo>
                  <a:pt x="1235649" y="617256"/>
                </a:lnTo>
                <a:lnTo>
                  <a:pt x="1224976" y="562137"/>
                </a:lnTo>
                <a:lnTo>
                  <a:pt x="1210034" y="507814"/>
                </a:lnTo>
                <a:lnTo>
                  <a:pt x="1190823" y="454552"/>
                </a:lnTo>
                <a:lnTo>
                  <a:pt x="1167343" y="402618"/>
                </a:lnTo>
                <a:lnTo>
                  <a:pt x="1139594" y="352275"/>
                </a:lnTo>
                <a:lnTo>
                  <a:pt x="1107575" y="303790"/>
                </a:lnTo>
                <a:lnTo>
                  <a:pt x="1071288" y="257428"/>
                </a:lnTo>
                <a:lnTo>
                  <a:pt x="1030731" y="213455"/>
                </a:lnTo>
                <a:lnTo>
                  <a:pt x="986741" y="172898"/>
                </a:lnTo>
                <a:lnTo>
                  <a:pt x="940365" y="136611"/>
                </a:lnTo>
                <a:lnTo>
                  <a:pt x="891870" y="104593"/>
                </a:lnTo>
                <a:lnTo>
                  <a:pt x="841520" y="76843"/>
                </a:lnTo>
                <a:lnTo>
                  <a:pt x="789580" y="53363"/>
                </a:lnTo>
                <a:lnTo>
                  <a:pt x="736316" y="34152"/>
                </a:lnTo>
                <a:lnTo>
                  <a:pt x="681993" y="19210"/>
                </a:lnTo>
                <a:lnTo>
                  <a:pt x="626876" y="8538"/>
                </a:lnTo>
                <a:lnTo>
                  <a:pt x="571229" y="2134"/>
                </a:lnTo>
                <a:lnTo>
                  <a:pt x="515318" y="0"/>
                </a:lnTo>
                <a:lnTo>
                  <a:pt x="459408" y="2134"/>
                </a:lnTo>
                <a:lnTo>
                  <a:pt x="403764" y="8538"/>
                </a:lnTo>
                <a:lnTo>
                  <a:pt x="348651" y="19210"/>
                </a:lnTo>
                <a:lnTo>
                  <a:pt x="294335" y="34152"/>
                </a:lnTo>
                <a:lnTo>
                  <a:pt x="241079" y="53363"/>
                </a:lnTo>
                <a:lnTo>
                  <a:pt x="189150" y="76843"/>
                </a:lnTo>
                <a:lnTo>
                  <a:pt x="138813" y="104593"/>
                </a:lnTo>
                <a:lnTo>
                  <a:pt x="90332" y="136611"/>
                </a:lnTo>
                <a:lnTo>
                  <a:pt x="43972" y="172898"/>
                </a:lnTo>
                <a:lnTo>
                  <a:pt x="0" y="213455"/>
                </a:lnTo>
                <a:lnTo>
                  <a:pt x="131571" y="345027"/>
                </a:lnTo>
                <a:lnTo>
                  <a:pt x="137435" y="339252"/>
                </a:lnTo>
                <a:lnTo>
                  <a:pt x="146762" y="330416"/>
                </a:lnTo>
                <a:lnTo>
                  <a:pt x="175902" y="305324"/>
                </a:lnTo>
                <a:lnTo>
                  <a:pt x="206683" y="282406"/>
                </a:lnTo>
                <a:lnTo>
                  <a:pt x="238985" y="261738"/>
                </a:lnTo>
                <a:lnTo>
                  <a:pt x="272685" y="243393"/>
                </a:lnTo>
                <a:lnTo>
                  <a:pt x="307660" y="227443"/>
                </a:lnTo>
                <a:lnTo>
                  <a:pt x="343788" y="213963"/>
                </a:lnTo>
                <a:lnTo>
                  <a:pt x="386584" y="201600"/>
                </a:lnTo>
                <a:lnTo>
                  <a:pt x="429548" y="192875"/>
                </a:lnTo>
                <a:lnTo>
                  <a:pt x="472504" y="187699"/>
                </a:lnTo>
                <a:lnTo>
                  <a:pt x="515274" y="185985"/>
                </a:lnTo>
                <a:lnTo>
                  <a:pt x="557682" y="187644"/>
                </a:lnTo>
                <a:lnTo>
                  <a:pt x="599552" y="192588"/>
                </a:lnTo>
                <a:lnTo>
                  <a:pt x="640706" y="200727"/>
                </a:lnTo>
                <a:lnTo>
                  <a:pt x="680968" y="211975"/>
                </a:lnTo>
                <a:lnTo>
                  <a:pt x="720162" y="226243"/>
                </a:lnTo>
                <a:lnTo>
                  <a:pt x="758110" y="243443"/>
                </a:lnTo>
                <a:lnTo>
                  <a:pt x="794636" y="263485"/>
                </a:lnTo>
                <a:lnTo>
                  <a:pt x="829563" y="286283"/>
                </a:lnTo>
                <a:lnTo>
                  <a:pt x="862715" y="311747"/>
                </a:lnTo>
                <a:lnTo>
                  <a:pt x="893915" y="339789"/>
                </a:lnTo>
                <a:lnTo>
                  <a:pt x="922986" y="370322"/>
                </a:lnTo>
                <a:lnTo>
                  <a:pt x="949751" y="403256"/>
                </a:lnTo>
                <a:lnTo>
                  <a:pt x="974034" y="438503"/>
                </a:lnTo>
                <a:lnTo>
                  <a:pt x="995659" y="475976"/>
                </a:lnTo>
                <a:lnTo>
                  <a:pt x="1014447" y="515586"/>
                </a:lnTo>
                <a:lnTo>
                  <a:pt x="1030224" y="557244"/>
                </a:lnTo>
                <a:lnTo>
                  <a:pt x="1042586" y="600040"/>
                </a:lnTo>
                <a:lnTo>
                  <a:pt x="1051311" y="643004"/>
                </a:lnTo>
                <a:lnTo>
                  <a:pt x="1056487" y="685959"/>
                </a:lnTo>
                <a:lnTo>
                  <a:pt x="1058201" y="728729"/>
                </a:lnTo>
                <a:lnTo>
                  <a:pt x="1056542" y="771138"/>
                </a:lnTo>
                <a:lnTo>
                  <a:pt x="1051599" y="813007"/>
                </a:lnTo>
                <a:lnTo>
                  <a:pt x="1043459" y="854161"/>
                </a:lnTo>
                <a:lnTo>
                  <a:pt x="1032211" y="894424"/>
                </a:lnTo>
                <a:lnTo>
                  <a:pt x="1017943" y="933617"/>
                </a:lnTo>
                <a:lnTo>
                  <a:pt x="1000744" y="971565"/>
                </a:lnTo>
                <a:lnTo>
                  <a:pt x="980701" y="1008091"/>
                </a:lnTo>
                <a:lnTo>
                  <a:pt x="957904" y="1043019"/>
                </a:lnTo>
                <a:lnTo>
                  <a:pt x="932440" y="1076171"/>
                </a:lnTo>
                <a:lnTo>
                  <a:pt x="904397" y="1107370"/>
                </a:lnTo>
                <a:lnTo>
                  <a:pt x="873865" y="1136441"/>
                </a:lnTo>
                <a:lnTo>
                  <a:pt x="840931" y="1163206"/>
                </a:lnTo>
                <a:lnTo>
                  <a:pt x="805683" y="1187490"/>
                </a:lnTo>
                <a:lnTo>
                  <a:pt x="768210" y="1209114"/>
                </a:lnTo>
                <a:lnTo>
                  <a:pt x="728601" y="1227902"/>
                </a:lnTo>
                <a:lnTo>
                  <a:pt x="686942" y="1243679"/>
                </a:lnTo>
                <a:lnTo>
                  <a:pt x="694816" y="1131538"/>
                </a:lnTo>
                <a:close/>
              </a:path>
            </a:pathLst>
          </a:custGeom>
          <a:solidFill>
            <a:srgbClr val="5EAE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8070" y="3340258"/>
            <a:ext cx="1244187" cy="1554321"/>
          </a:xfrm>
          <a:custGeom>
            <a:avLst/>
            <a:gdLst/>
            <a:ahLst/>
            <a:cxnLst/>
            <a:rect l="l" t="t" r="r" b="b"/>
            <a:pathLst>
              <a:path w="1244187" h="1554321">
                <a:moveTo>
                  <a:pt x="0" y="213455"/>
                </a:moveTo>
                <a:lnTo>
                  <a:pt x="43972" y="172898"/>
                </a:lnTo>
                <a:lnTo>
                  <a:pt x="90332" y="136611"/>
                </a:lnTo>
                <a:lnTo>
                  <a:pt x="138813" y="104593"/>
                </a:lnTo>
                <a:lnTo>
                  <a:pt x="189150" y="76843"/>
                </a:lnTo>
                <a:lnTo>
                  <a:pt x="241079" y="53363"/>
                </a:lnTo>
                <a:lnTo>
                  <a:pt x="294335" y="34152"/>
                </a:lnTo>
                <a:lnTo>
                  <a:pt x="348651" y="19210"/>
                </a:lnTo>
                <a:lnTo>
                  <a:pt x="403764" y="8538"/>
                </a:lnTo>
                <a:lnTo>
                  <a:pt x="459408" y="2134"/>
                </a:lnTo>
                <a:lnTo>
                  <a:pt x="515318" y="0"/>
                </a:lnTo>
                <a:lnTo>
                  <a:pt x="571229" y="2134"/>
                </a:lnTo>
                <a:lnTo>
                  <a:pt x="626876" y="8538"/>
                </a:lnTo>
                <a:lnTo>
                  <a:pt x="681993" y="19210"/>
                </a:lnTo>
                <a:lnTo>
                  <a:pt x="736316" y="34152"/>
                </a:lnTo>
                <a:lnTo>
                  <a:pt x="789580" y="53363"/>
                </a:lnTo>
                <a:lnTo>
                  <a:pt x="841520" y="76843"/>
                </a:lnTo>
                <a:lnTo>
                  <a:pt x="891870" y="104593"/>
                </a:lnTo>
                <a:lnTo>
                  <a:pt x="940365" y="136611"/>
                </a:lnTo>
                <a:lnTo>
                  <a:pt x="986741" y="172898"/>
                </a:lnTo>
                <a:lnTo>
                  <a:pt x="1030731" y="213455"/>
                </a:lnTo>
                <a:lnTo>
                  <a:pt x="1071288" y="257428"/>
                </a:lnTo>
                <a:lnTo>
                  <a:pt x="1107575" y="303790"/>
                </a:lnTo>
                <a:lnTo>
                  <a:pt x="1139594" y="352275"/>
                </a:lnTo>
                <a:lnTo>
                  <a:pt x="1167343" y="402618"/>
                </a:lnTo>
                <a:lnTo>
                  <a:pt x="1190823" y="454552"/>
                </a:lnTo>
                <a:lnTo>
                  <a:pt x="1210034" y="507814"/>
                </a:lnTo>
                <a:lnTo>
                  <a:pt x="1224976" y="562137"/>
                </a:lnTo>
                <a:lnTo>
                  <a:pt x="1235649" y="617256"/>
                </a:lnTo>
                <a:lnTo>
                  <a:pt x="1242052" y="672906"/>
                </a:lnTo>
                <a:lnTo>
                  <a:pt x="1244187" y="728821"/>
                </a:lnTo>
                <a:lnTo>
                  <a:pt x="1242052" y="784736"/>
                </a:lnTo>
                <a:lnTo>
                  <a:pt x="1235649" y="840386"/>
                </a:lnTo>
                <a:lnTo>
                  <a:pt x="1224976" y="895505"/>
                </a:lnTo>
                <a:lnTo>
                  <a:pt x="1210034" y="949828"/>
                </a:lnTo>
                <a:lnTo>
                  <a:pt x="1190823" y="1003089"/>
                </a:lnTo>
                <a:lnTo>
                  <a:pt x="1167343" y="1055024"/>
                </a:lnTo>
                <a:lnTo>
                  <a:pt x="1139594" y="1105366"/>
                </a:lnTo>
                <a:lnTo>
                  <a:pt x="1107575" y="1153851"/>
                </a:lnTo>
                <a:lnTo>
                  <a:pt x="1071288" y="1200213"/>
                </a:lnTo>
                <a:lnTo>
                  <a:pt x="1030731" y="1244187"/>
                </a:lnTo>
                <a:lnTo>
                  <a:pt x="1000517" y="1272727"/>
                </a:lnTo>
                <a:lnTo>
                  <a:pt x="968836" y="1299413"/>
                </a:lnTo>
                <a:lnTo>
                  <a:pt x="935773" y="1324198"/>
                </a:lnTo>
                <a:lnTo>
                  <a:pt x="901417" y="1347032"/>
                </a:lnTo>
                <a:lnTo>
                  <a:pt x="865854" y="1367869"/>
                </a:lnTo>
                <a:lnTo>
                  <a:pt x="829170" y="1386659"/>
                </a:lnTo>
                <a:lnTo>
                  <a:pt x="791454" y="1403356"/>
                </a:lnTo>
                <a:lnTo>
                  <a:pt x="752790" y="1417911"/>
                </a:lnTo>
                <a:lnTo>
                  <a:pt x="713268" y="1430275"/>
                </a:lnTo>
                <a:lnTo>
                  <a:pt x="672972" y="1440402"/>
                </a:lnTo>
                <a:lnTo>
                  <a:pt x="664971" y="1554321"/>
                </a:lnTo>
                <a:lnTo>
                  <a:pt x="470534" y="1363059"/>
                </a:lnTo>
                <a:lnTo>
                  <a:pt x="694816" y="1131538"/>
                </a:lnTo>
                <a:lnTo>
                  <a:pt x="686942" y="1243679"/>
                </a:lnTo>
                <a:lnTo>
                  <a:pt x="728601" y="1227902"/>
                </a:lnTo>
                <a:lnTo>
                  <a:pt x="768210" y="1209114"/>
                </a:lnTo>
                <a:lnTo>
                  <a:pt x="805683" y="1187490"/>
                </a:lnTo>
                <a:lnTo>
                  <a:pt x="840931" y="1163206"/>
                </a:lnTo>
                <a:lnTo>
                  <a:pt x="873865" y="1136441"/>
                </a:lnTo>
                <a:lnTo>
                  <a:pt x="904397" y="1107370"/>
                </a:lnTo>
                <a:lnTo>
                  <a:pt x="932440" y="1076171"/>
                </a:lnTo>
                <a:lnTo>
                  <a:pt x="957904" y="1043019"/>
                </a:lnTo>
                <a:lnTo>
                  <a:pt x="980701" y="1008091"/>
                </a:lnTo>
                <a:lnTo>
                  <a:pt x="1000744" y="971565"/>
                </a:lnTo>
                <a:lnTo>
                  <a:pt x="1017943" y="933617"/>
                </a:lnTo>
                <a:lnTo>
                  <a:pt x="1032211" y="894424"/>
                </a:lnTo>
                <a:lnTo>
                  <a:pt x="1043459" y="854161"/>
                </a:lnTo>
                <a:lnTo>
                  <a:pt x="1051599" y="813007"/>
                </a:lnTo>
                <a:lnTo>
                  <a:pt x="1056542" y="771138"/>
                </a:lnTo>
                <a:lnTo>
                  <a:pt x="1058201" y="728729"/>
                </a:lnTo>
                <a:lnTo>
                  <a:pt x="1056487" y="685959"/>
                </a:lnTo>
                <a:lnTo>
                  <a:pt x="1051311" y="643004"/>
                </a:lnTo>
                <a:lnTo>
                  <a:pt x="1042586" y="600040"/>
                </a:lnTo>
                <a:lnTo>
                  <a:pt x="1030224" y="557244"/>
                </a:lnTo>
                <a:lnTo>
                  <a:pt x="1014447" y="515586"/>
                </a:lnTo>
                <a:lnTo>
                  <a:pt x="995659" y="475976"/>
                </a:lnTo>
                <a:lnTo>
                  <a:pt x="974034" y="438503"/>
                </a:lnTo>
                <a:lnTo>
                  <a:pt x="949751" y="403256"/>
                </a:lnTo>
                <a:lnTo>
                  <a:pt x="922986" y="370322"/>
                </a:lnTo>
                <a:lnTo>
                  <a:pt x="893915" y="339789"/>
                </a:lnTo>
                <a:lnTo>
                  <a:pt x="862715" y="311747"/>
                </a:lnTo>
                <a:lnTo>
                  <a:pt x="829563" y="286283"/>
                </a:lnTo>
                <a:lnTo>
                  <a:pt x="794636" y="263485"/>
                </a:lnTo>
                <a:lnTo>
                  <a:pt x="758110" y="243443"/>
                </a:lnTo>
                <a:lnTo>
                  <a:pt x="720162" y="226243"/>
                </a:lnTo>
                <a:lnTo>
                  <a:pt x="680968" y="211975"/>
                </a:lnTo>
                <a:lnTo>
                  <a:pt x="640706" y="200727"/>
                </a:lnTo>
                <a:lnTo>
                  <a:pt x="599552" y="192588"/>
                </a:lnTo>
                <a:lnTo>
                  <a:pt x="557682" y="187644"/>
                </a:lnTo>
                <a:lnTo>
                  <a:pt x="515274" y="185985"/>
                </a:lnTo>
                <a:lnTo>
                  <a:pt x="472504" y="187699"/>
                </a:lnTo>
                <a:lnTo>
                  <a:pt x="429548" y="192875"/>
                </a:lnTo>
                <a:lnTo>
                  <a:pt x="386584" y="201600"/>
                </a:lnTo>
                <a:lnTo>
                  <a:pt x="343788" y="213963"/>
                </a:lnTo>
                <a:lnTo>
                  <a:pt x="307660" y="227443"/>
                </a:lnTo>
                <a:lnTo>
                  <a:pt x="272685" y="243393"/>
                </a:lnTo>
                <a:lnTo>
                  <a:pt x="238985" y="261738"/>
                </a:lnTo>
                <a:lnTo>
                  <a:pt x="206683" y="282406"/>
                </a:lnTo>
                <a:lnTo>
                  <a:pt x="175902" y="305324"/>
                </a:lnTo>
                <a:lnTo>
                  <a:pt x="146762" y="330416"/>
                </a:lnTo>
                <a:lnTo>
                  <a:pt x="131571" y="345027"/>
                </a:lnTo>
                <a:lnTo>
                  <a:pt x="0" y="21345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23629" y="4316016"/>
            <a:ext cx="1244129" cy="1554355"/>
          </a:xfrm>
          <a:custGeom>
            <a:avLst/>
            <a:gdLst/>
            <a:ahLst/>
            <a:cxnLst/>
            <a:rect l="l" t="t" r="r" b="b"/>
            <a:pathLst>
              <a:path w="1244129" h="1554355">
                <a:moveTo>
                  <a:pt x="211559" y="893385"/>
                </a:moveTo>
                <a:lnTo>
                  <a:pt x="200431" y="852931"/>
                </a:lnTo>
                <a:lnTo>
                  <a:pt x="192483" y="811885"/>
                </a:lnTo>
                <a:lnTo>
                  <a:pt x="187713" y="770443"/>
                </a:lnTo>
                <a:lnTo>
                  <a:pt x="186124" y="728804"/>
                </a:lnTo>
                <a:lnTo>
                  <a:pt x="187713" y="687165"/>
                </a:lnTo>
                <a:lnTo>
                  <a:pt x="192483" y="645724"/>
                </a:lnTo>
                <a:lnTo>
                  <a:pt x="200431" y="604678"/>
                </a:lnTo>
                <a:lnTo>
                  <a:pt x="211559" y="564224"/>
                </a:lnTo>
                <a:lnTo>
                  <a:pt x="225867" y="524560"/>
                </a:lnTo>
                <a:lnTo>
                  <a:pt x="243354" y="485885"/>
                </a:lnTo>
                <a:lnTo>
                  <a:pt x="264020" y="448394"/>
                </a:lnTo>
                <a:lnTo>
                  <a:pt x="287866" y="412287"/>
                </a:lnTo>
                <a:lnTo>
                  <a:pt x="314891" y="377759"/>
                </a:lnTo>
                <a:lnTo>
                  <a:pt x="345096" y="345010"/>
                </a:lnTo>
                <a:lnTo>
                  <a:pt x="377844" y="314824"/>
                </a:lnTo>
                <a:lnTo>
                  <a:pt x="412369" y="287815"/>
                </a:lnTo>
                <a:lnTo>
                  <a:pt x="448472" y="263983"/>
                </a:lnTo>
                <a:lnTo>
                  <a:pt x="485957" y="243330"/>
                </a:lnTo>
                <a:lnTo>
                  <a:pt x="524626" y="225854"/>
                </a:lnTo>
                <a:lnTo>
                  <a:pt x="564282" y="211557"/>
                </a:lnTo>
                <a:lnTo>
                  <a:pt x="604727" y="200438"/>
                </a:lnTo>
                <a:lnTo>
                  <a:pt x="645765" y="192496"/>
                </a:lnTo>
                <a:lnTo>
                  <a:pt x="687197" y="187734"/>
                </a:lnTo>
                <a:lnTo>
                  <a:pt x="728826" y="186149"/>
                </a:lnTo>
                <a:lnTo>
                  <a:pt x="770456" y="187743"/>
                </a:lnTo>
                <a:lnTo>
                  <a:pt x="811888" y="192516"/>
                </a:lnTo>
                <a:lnTo>
                  <a:pt x="852925" y="200467"/>
                </a:lnTo>
                <a:lnTo>
                  <a:pt x="893371" y="211597"/>
                </a:lnTo>
                <a:lnTo>
                  <a:pt x="933027" y="225906"/>
                </a:lnTo>
                <a:lnTo>
                  <a:pt x="971696" y="243394"/>
                </a:lnTo>
                <a:lnTo>
                  <a:pt x="1009181" y="264061"/>
                </a:lnTo>
                <a:lnTo>
                  <a:pt x="1045284" y="287907"/>
                </a:lnTo>
                <a:lnTo>
                  <a:pt x="1079809" y="314932"/>
                </a:lnTo>
                <a:lnTo>
                  <a:pt x="1112557" y="345137"/>
                </a:lnTo>
                <a:lnTo>
                  <a:pt x="1244129" y="213438"/>
                </a:lnTo>
                <a:lnTo>
                  <a:pt x="1213949" y="184932"/>
                </a:lnTo>
                <a:lnTo>
                  <a:pt x="1182295" y="158272"/>
                </a:lnTo>
                <a:lnTo>
                  <a:pt x="1149254" y="133507"/>
                </a:lnTo>
                <a:lnTo>
                  <a:pt x="1114914" y="110684"/>
                </a:lnTo>
                <a:lnTo>
                  <a:pt x="1079362" y="89851"/>
                </a:lnTo>
                <a:lnTo>
                  <a:pt x="1042687" y="71057"/>
                </a:lnTo>
                <a:lnTo>
                  <a:pt x="1004975" y="54349"/>
                </a:lnTo>
                <a:lnTo>
                  <a:pt x="966314" y="39775"/>
                </a:lnTo>
                <a:lnTo>
                  <a:pt x="926792" y="27384"/>
                </a:lnTo>
                <a:lnTo>
                  <a:pt x="886497" y="17223"/>
                </a:lnTo>
                <a:lnTo>
                  <a:pt x="827604" y="6645"/>
                </a:lnTo>
                <a:lnTo>
                  <a:pt x="768994" y="951"/>
                </a:lnTo>
                <a:lnTo>
                  <a:pt x="710889" y="0"/>
                </a:lnTo>
                <a:lnTo>
                  <a:pt x="653515" y="3647"/>
                </a:lnTo>
                <a:lnTo>
                  <a:pt x="597094" y="11752"/>
                </a:lnTo>
                <a:lnTo>
                  <a:pt x="541849" y="24172"/>
                </a:lnTo>
                <a:lnTo>
                  <a:pt x="488005" y="40762"/>
                </a:lnTo>
                <a:lnTo>
                  <a:pt x="435785" y="61383"/>
                </a:lnTo>
                <a:lnTo>
                  <a:pt x="385412" y="85889"/>
                </a:lnTo>
                <a:lnTo>
                  <a:pt x="337111" y="114140"/>
                </a:lnTo>
                <a:lnTo>
                  <a:pt x="291104" y="145992"/>
                </a:lnTo>
                <a:lnTo>
                  <a:pt x="247615" y="181303"/>
                </a:lnTo>
                <a:lnTo>
                  <a:pt x="206868" y="219930"/>
                </a:lnTo>
                <a:lnTo>
                  <a:pt x="169085" y="261731"/>
                </a:lnTo>
                <a:lnTo>
                  <a:pt x="134492" y="306563"/>
                </a:lnTo>
                <a:lnTo>
                  <a:pt x="103311" y="354283"/>
                </a:lnTo>
                <a:lnTo>
                  <a:pt x="75766" y="404749"/>
                </a:lnTo>
                <a:lnTo>
                  <a:pt x="52081" y="457819"/>
                </a:lnTo>
                <a:lnTo>
                  <a:pt x="32478" y="513349"/>
                </a:lnTo>
                <a:lnTo>
                  <a:pt x="17182" y="571197"/>
                </a:lnTo>
                <a:lnTo>
                  <a:pt x="6621" y="630073"/>
                </a:lnTo>
                <a:lnTo>
                  <a:pt x="941" y="688669"/>
                </a:lnTo>
                <a:lnTo>
                  <a:pt x="0" y="746762"/>
                </a:lnTo>
                <a:lnTo>
                  <a:pt x="3655" y="804128"/>
                </a:lnTo>
                <a:lnTo>
                  <a:pt x="11765" y="860542"/>
                </a:lnTo>
                <a:lnTo>
                  <a:pt x="24186" y="915782"/>
                </a:lnTo>
                <a:lnTo>
                  <a:pt x="40778" y="969624"/>
                </a:lnTo>
                <a:lnTo>
                  <a:pt x="61396" y="1021843"/>
                </a:lnTo>
                <a:lnTo>
                  <a:pt x="85900" y="1072216"/>
                </a:lnTo>
                <a:lnTo>
                  <a:pt x="114146" y="1120518"/>
                </a:lnTo>
                <a:lnTo>
                  <a:pt x="145993" y="1166527"/>
                </a:lnTo>
                <a:lnTo>
                  <a:pt x="181298" y="1210018"/>
                </a:lnTo>
                <a:lnTo>
                  <a:pt x="219919" y="1250768"/>
                </a:lnTo>
                <a:lnTo>
                  <a:pt x="261714" y="1288552"/>
                </a:lnTo>
                <a:lnTo>
                  <a:pt x="306540" y="1323147"/>
                </a:lnTo>
                <a:lnTo>
                  <a:pt x="354254" y="1354328"/>
                </a:lnTo>
                <a:lnTo>
                  <a:pt x="404715" y="1381873"/>
                </a:lnTo>
                <a:lnTo>
                  <a:pt x="457781" y="1405558"/>
                </a:lnTo>
                <a:lnTo>
                  <a:pt x="513309" y="1425157"/>
                </a:lnTo>
                <a:lnTo>
                  <a:pt x="571156" y="1440449"/>
                </a:lnTo>
                <a:lnTo>
                  <a:pt x="579157" y="1554355"/>
                </a:lnTo>
                <a:lnTo>
                  <a:pt x="773594" y="1363055"/>
                </a:lnTo>
                <a:lnTo>
                  <a:pt x="549312" y="1131521"/>
                </a:lnTo>
                <a:lnTo>
                  <a:pt x="557186" y="1243662"/>
                </a:lnTo>
                <a:lnTo>
                  <a:pt x="549501" y="1241044"/>
                </a:lnTo>
                <a:lnTo>
                  <a:pt x="537424" y="1236666"/>
                </a:lnTo>
                <a:lnTo>
                  <a:pt x="525467" y="1232005"/>
                </a:lnTo>
                <a:lnTo>
                  <a:pt x="513636" y="1227066"/>
                </a:lnTo>
                <a:lnTo>
                  <a:pt x="501934" y="1221851"/>
                </a:lnTo>
                <a:lnTo>
                  <a:pt x="490366" y="1216364"/>
                </a:lnTo>
                <a:lnTo>
                  <a:pt x="478937" y="1210607"/>
                </a:lnTo>
                <a:lnTo>
                  <a:pt x="467651" y="1204583"/>
                </a:lnTo>
                <a:lnTo>
                  <a:pt x="456513" y="1198296"/>
                </a:lnTo>
                <a:lnTo>
                  <a:pt x="445528" y="1191748"/>
                </a:lnTo>
                <a:lnTo>
                  <a:pt x="434701" y="1184942"/>
                </a:lnTo>
                <a:lnTo>
                  <a:pt x="424035" y="1177882"/>
                </a:lnTo>
                <a:lnTo>
                  <a:pt x="413536" y="1170570"/>
                </a:lnTo>
                <a:lnTo>
                  <a:pt x="403208" y="1163010"/>
                </a:lnTo>
                <a:lnTo>
                  <a:pt x="393056" y="1155204"/>
                </a:lnTo>
                <a:lnTo>
                  <a:pt x="383085" y="1147156"/>
                </a:lnTo>
                <a:lnTo>
                  <a:pt x="373298" y="1138868"/>
                </a:lnTo>
                <a:lnTo>
                  <a:pt x="363701" y="1130344"/>
                </a:lnTo>
                <a:lnTo>
                  <a:pt x="354299" y="1121586"/>
                </a:lnTo>
                <a:lnTo>
                  <a:pt x="345096" y="1112598"/>
                </a:lnTo>
                <a:lnTo>
                  <a:pt x="314891" y="1079849"/>
                </a:lnTo>
                <a:lnTo>
                  <a:pt x="287866" y="1045322"/>
                </a:lnTo>
                <a:lnTo>
                  <a:pt x="264020" y="1009214"/>
                </a:lnTo>
                <a:lnTo>
                  <a:pt x="243354" y="971724"/>
                </a:lnTo>
                <a:lnTo>
                  <a:pt x="225867" y="933048"/>
                </a:lnTo>
                <a:lnTo>
                  <a:pt x="211559" y="893385"/>
                </a:lnTo>
                <a:close/>
              </a:path>
            </a:pathLst>
          </a:custGeom>
          <a:solidFill>
            <a:srgbClr val="6079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3629" y="4316016"/>
            <a:ext cx="1244129" cy="1554355"/>
          </a:xfrm>
          <a:custGeom>
            <a:avLst/>
            <a:gdLst/>
            <a:ahLst/>
            <a:cxnLst/>
            <a:rect l="l" t="t" r="r" b="b"/>
            <a:pathLst>
              <a:path w="1244129" h="1554355">
                <a:moveTo>
                  <a:pt x="1244129" y="213438"/>
                </a:moveTo>
                <a:lnTo>
                  <a:pt x="1112557" y="345137"/>
                </a:lnTo>
                <a:lnTo>
                  <a:pt x="1079809" y="314932"/>
                </a:lnTo>
                <a:lnTo>
                  <a:pt x="1045284" y="287907"/>
                </a:lnTo>
                <a:lnTo>
                  <a:pt x="1009181" y="264061"/>
                </a:lnTo>
                <a:lnTo>
                  <a:pt x="971696" y="243394"/>
                </a:lnTo>
                <a:lnTo>
                  <a:pt x="933027" y="225906"/>
                </a:lnTo>
                <a:lnTo>
                  <a:pt x="893371" y="211597"/>
                </a:lnTo>
                <a:lnTo>
                  <a:pt x="852925" y="200467"/>
                </a:lnTo>
                <a:lnTo>
                  <a:pt x="811888" y="192516"/>
                </a:lnTo>
                <a:lnTo>
                  <a:pt x="770456" y="187743"/>
                </a:lnTo>
                <a:lnTo>
                  <a:pt x="728826" y="186149"/>
                </a:lnTo>
                <a:lnTo>
                  <a:pt x="687197" y="187734"/>
                </a:lnTo>
                <a:lnTo>
                  <a:pt x="645765" y="192496"/>
                </a:lnTo>
                <a:lnTo>
                  <a:pt x="604727" y="200438"/>
                </a:lnTo>
                <a:lnTo>
                  <a:pt x="564282" y="211557"/>
                </a:lnTo>
                <a:lnTo>
                  <a:pt x="524626" y="225854"/>
                </a:lnTo>
                <a:lnTo>
                  <a:pt x="485957" y="243330"/>
                </a:lnTo>
                <a:lnTo>
                  <a:pt x="448472" y="263983"/>
                </a:lnTo>
                <a:lnTo>
                  <a:pt x="412369" y="287815"/>
                </a:lnTo>
                <a:lnTo>
                  <a:pt x="377844" y="314824"/>
                </a:lnTo>
                <a:lnTo>
                  <a:pt x="345096" y="345010"/>
                </a:lnTo>
                <a:lnTo>
                  <a:pt x="314891" y="377759"/>
                </a:lnTo>
                <a:lnTo>
                  <a:pt x="287866" y="412287"/>
                </a:lnTo>
                <a:lnTo>
                  <a:pt x="264020" y="448394"/>
                </a:lnTo>
                <a:lnTo>
                  <a:pt x="243354" y="485885"/>
                </a:lnTo>
                <a:lnTo>
                  <a:pt x="225867" y="524560"/>
                </a:lnTo>
                <a:lnTo>
                  <a:pt x="211559" y="564224"/>
                </a:lnTo>
                <a:lnTo>
                  <a:pt x="200431" y="604678"/>
                </a:lnTo>
                <a:lnTo>
                  <a:pt x="192483" y="645724"/>
                </a:lnTo>
                <a:lnTo>
                  <a:pt x="187713" y="687165"/>
                </a:lnTo>
                <a:lnTo>
                  <a:pt x="186124" y="728804"/>
                </a:lnTo>
                <a:lnTo>
                  <a:pt x="187713" y="770443"/>
                </a:lnTo>
                <a:lnTo>
                  <a:pt x="192483" y="811885"/>
                </a:lnTo>
                <a:lnTo>
                  <a:pt x="200431" y="852931"/>
                </a:lnTo>
                <a:lnTo>
                  <a:pt x="211559" y="893385"/>
                </a:lnTo>
                <a:lnTo>
                  <a:pt x="225867" y="933048"/>
                </a:lnTo>
                <a:lnTo>
                  <a:pt x="243354" y="971724"/>
                </a:lnTo>
                <a:lnTo>
                  <a:pt x="264020" y="1009214"/>
                </a:lnTo>
                <a:lnTo>
                  <a:pt x="287866" y="1045322"/>
                </a:lnTo>
                <a:lnTo>
                  <a:pt x="314891" y="1079849"/>
                </a:lnTo>
                <a:lnTo>
                  <a:pt x="345096" y="1112598"/>
                </a:lnTo>
                <a:lnTo>
                  <a:pt x="373298" y="1138868"/>
                </a:lnTo>
                <a:lnTo>
                  <a:pt x="403208" y="1163010"/>
                </a:lnTo>
                <a:lnTo>
                  <a:pt x="434701" y="1184942"/>
                </a:lnTo>
                <a:lnTo>
                  <a:pt x="467651" y="1204583"/>
                </a:lnTo>
                <a:lnTo>
                  <a:pt x="501934" y="1221851"/>
                </a:lnTo>
                <a:lnTo>
                  <a:pt x="537424" y="1236666"/>
                </a:lnTo>
                <a:lnTo>
                  <a:pt x="557186" y="1243662"/>
                </a:lnTo>
                <a:lnTo>
                  <a:pt x="549312" y="1131521"/>
                </a:lnTo>
                <a:lnTo>
                  <a:pt x="773594" y="1363055"/>
                </a:lnTo>
                <a:lnTo>
                  <a:pt x="579157" y="1554355"/>
                </a:lnTo>
                <a:lnTo>
                  <a:pt x="571156" y="1440449"/>
                </a:lnTo>
                <a:lnTo>
                  <a:pt x="513309" y="1425157"/>
                </a:lnTo>
                <a:lnTo>
                  <a:pt x="457781" y="1405558"/>
                </a:lnTo>
                <a:lnTo>
                  <a:pt x="404715" y="1381873"/>
                </a:lnTo>
                <a:lnTo>
                  <a:pt x="354254" y="1354328"/>
                </a:lnTo>
                <a:lnTo>
                  <a:pt x="306540" y="1323147"/>
                </a:lnTo>
                <a:lnTo>
                  <a:pt x="261714" y="1288552"/>
                </a:lnTo>
                <a:lnTo>
                  <a:pt x="219919" y="1250768"/>
                </a:lnTo>
                <a:lnTo>
                  <a:pt x="181298" y="1210018"/>
                </a:lnTo>
                <a:lnTo>
                  <a:pt x="145993" y="1166527"/>
                </a:lnTo>
                <a:lnTo>
                  <a:pt x="114146" y="1120518"/>
                </a:lnTo>
                <a:lnTo>
                  <a:pt x="85900" y="1072216"/>
                </a:lnTo>
                <a:lnTo>
                  <a:pt x="61396" y="1021843"/>
                </a:lnTo>
                <a:lnTo>
                  <a:pt x="40778" y="969624"/>
                </a:lnTo>
                <a:lnTo>
                  <a:pt x="24186" y="915782"/>
                </a:lnTo>
                <a:lnTo>
                  <a:pt x="11765" y="860542"/>
                </a:lnTo>
                <a:lnTo>
                  <a:pt x="3655" y="804128"/>
                </a:lnTo>
                <a:lnTo>
                  <a:pt x="0" y="746762"/>
                </a:lnTo>
                <a:lnTo>
                  <a:pt x="941" y="688669"/>
                </a:lnTo>
                <a:lnTo>
                  <a:pt x="6621" y="630073"/>
                </a:lnTo>
                <a:lnTo>
                  <a:pt x="17182" y="571197"/>
                </a:lnTo>
                <a:lnTo>
                  <a:pt x="32478" y="513349"/>
                </a:lnTo>
                <a:lnTo>
                  <a:pt x="52081" y="457819"/>
                </a:lnTo>
                <a:lnTo>
                  <a:pt x="75766" y="404749"/>
                </a:lnTo>
                <a:lnTo>
                  <a:pt x="103311" y="354283"/>
                </a:lnTo>
                <a:lnTo>
                  <a:pt x="134492" y="306563"/>
                </a:lnTo>
                <a:lnTo>
                  <a:pt x="169085" y="261731"/>
                </a:lnTo>
                <a:lnTo>
                  <a:pt x="206868" y="219930"/>
                </a:lnTo>
                <a:lnTo>
                  <a:pt x="247615" y="181303"/>
                </a:lnTo>
                <a:lnTo>
                  <a:pt x="291104" y="145992"/>
                </a:lnTo>
                <a:lnTo>
                  <a:pt x="337111" y="114140"/>
                </a:lnTo>
                <a:lnTo>
                  <a:pt x="385412" y="85889"/>
                </a:lnTo>
                <a:lnTo>
                  <a:pt x="435785" y="61383"/>
                </a:lnTo>
                <a:lnTo>
                  <a:pt x="488005" y="40762"/>
                </a:lnTo>
                <a:lnTo>
                  <a:pt x="541849" y="24172"/>
                </a:lnTo>
                <a:lnTo>
                  <a:pt x="597094" y="11752"/>
                </a:lnTo>
                <a:lnTo>
                  <a:pt x="653515" y="3647"/>
                </a:lnTo>
                <a:lnTo>
                  <a:pt x="710889" y="0"/>
                </a:lnTo>
                <a:lnTo>
                  <a:pt x="768994" y="951"/>
                </a:lnTo>
                <a:lnTo>
                  <a:pt x="827604" y="6645"/>
                </a:lnTo>
                <a:lnTo>
                  <a:pt x="886497" y="17223"/>
                </a:lnTo>
                <a:lnTo>
                  <a:pt x="926792" y="27384"/>
                </a:lnTo>
                <a:lnTo>
                  <a:pt x="966314" y="39775"/>
                </a:lnTo>
                <a:lnTo>
                  <a:pt x="1004975" y="54349"/>
                </a:lnTo>
                <a:lnTo>
                  <a:pt x="1042687" y="71057"/>
                </a:lnTo>
                <a:lnTo>
                  <a:pt x="1079362" y="89851"/>
                </a:lnTo>
                <a:lnTo>
                  <a:pt x="1114914" y="110684"/>
                </a:lnTo>
                <a:lnTo>
                  <a:pt x="1149254" y="133507"/>
                </a:lnTo>
                <a:lnTo>
                  <a:pt x="1182295" y="158272"/>
                </a:lnTo>
                <a:lnTo>
                  <a:pt x="1213949" y="184932"/>
                </a:lnTo>
                <a:lnTo>
                  <a:pt x="1229229" y="198957"/>
                </a:lnTo>
                <a:lnTo>
                  <a:pt x="1244129" y="21343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6234" y="5284041"/>
            <a:ext cx="1456515" cy="1457324"/>
          </a:xfrm>
          <a:custGeom>
            <a:avLst/>
            <a:gdLst/>
            <a:ahLst/>
            <a:cxnLst/>
            <a:rect l="l" t="t" r="r" b="b"/>
            <a:pathLst>
              <a:path w="1456515" h="1457324">
                <a:moveTo>
                  <a:pt x="344424" y="344751"/>
                </a:moveTo>
                <a:lnTo>
                  <a:pt x="376004" y="315534"/>
                </a:lnTo>
                <a:lnTo>
                  <a:pt x="409589" y="289063"/>
                </a:lnTo>
                <a:lnTo>
                  <a:pt x="444993" y="265416"/>
                </a:lnTo>
                <a:lnTo>
                  <a:pt x="482033" y="244671"/>
                </a:lnTo>
                <a:lnTo>
                  <a:pt x="520525" y="226904"/>
                </a:lnTo>
                <a:lnTo>
                  <a:pt x="560286" y="212194"/>
                </a:lnTo>
                <a:lnTo>
                  <a:pt x="601132" y="200617"/>
                </a:lnTo>
                <a:lnTo>
                  <a:pt x="642880" y="192252"/>
                </a:lnTo>
                <a:lnTo>
                  <a:pt x="685345" y="187176"/>
                </a:lnTo>
                <a:lnTo>
                  <a:pt x="728344" y="185467"/>
                </a:lnTo>
                <a:lnTo>
                  <a:pt x="772853" y="187268"/>
                </a:lnTo>
                <a:lnTo>
                  <a:pt x="816371" y="192577"/>
                </a:lnTo>
                <a:lnTo>
                  <a:pt x="858758" y="201255"/>
                </a:lnTo>
                <a:lnTo>
                  <a:pt x="899875" y="213161"/>
                </a:lnTo>
                <a:lnTo>
                  <a:pt x="939581" y="228157"/>
                </a:lnTo>
                <a:lnTo>
                  <a:pt x="977738" y="246101"/>
                </a:lnTo>
                <a:lnTo>
                  <a:pt x="1014205" y="266855"/>
                </a:lnTo>
                <a:lnTo>
                  <a:pt x="1048844" y="290277"/>
                </a:lnTo>
                <a:lnTo>
                  <a:pt x="1081513" y="316229"/>
                </a:lnTo>
                <a:lnTo>
                  <a:pt x="1112075" y="344571"/>
                </a:lnTo>
                <a:lnTo>
                  <a:pt x="1140389" y="375163"/>
                </a:lnTo>
                <a:lnTo>
                  <a:pt x="1166315" y="407864"/>
                </a:lnTo>
                <a:lnTo>
                  <a:pt x="1189714" y="442535"/>
                </a:lnTo>
                <a:lnTo>
                  <a:pt x="1210446" y="479037"/>
                </a:lnTo>
                <a:lnTo>
                  <a:pt x="1228371" y="517228"/>
                </a:lnTo>
                <a:lnTo>
                  <a:pt x="1243351" y="556970"/>
                </a:lnTo>
                <a:lnTo>
                  <a:pt x="1255245" y="598123"/>
                </a:lnTo>
                <a:lnTo>
                  <a:pt x="1263913" y="640547"/>
                </a:lnTo>
                <a:lnTo>
                  <a:pt x="1269217" y="684101"/>
                </a:lnTo>
                <a:lnTo>
                  <a:pt x="1271015" y="728646"/>
                </a:lnTo>
                <a:lnTo>
                  <a:pt x="1269217" y="773191"/>
                </a:lnTo>
                <a:lnTo>
                  <a:pt x="1263913" y="816744"/>
                </a:lnTo>
                <a:lnTo>
                  <a:pt x="1255245" y="859165"/>
                </a:lnTo>
                <a:lnTo>
                  <a:pt x="1243351" y="900315"/>
                </a:lnTo>
                <a:lnTo>
                  <a:pt x="1228371" y="940054"/>
                </a:lnTo>
                <a:lnTo>
                  <a:pt x="1210446" y="978242"/>
                </a:lnTo>
                <a:lnTo>
                  <a:pt x="1189714" y="1014739"/>
                </a:lnTo>
                <a:lnTo>
                  <a:pt x="1166315" y="1049406"/>
                </a:lnTo>
                <a:lnTo>
                  <a:pt x="1140389" y="1082103"/>
                </a:lnTo>
                <a:lnTo>
                  <a:pt x="1112075" y="1112689"/>
                </a:lnTo>
                <a:lnTo>
                  <a:pt x="1081513" y="1141026"/>
                </a:lnTo>
                <a:lnTo>
                  <a:pt x="1048844" y="1166974"/>
                </a:lnTo>
                <a:lnTo>
                  <a:pt x="1014205" y="1190392"/>
                </a:lnTo>
                <a:lnTo>
                  <a:pt x="977738" y="1211141"/>
                </a:lnTo>
                <a:lnTo>
                  <a:pt x="939581" y="1229082"/>
                </a:lnTo>
                <a:lnTo>
                  <a:pt x="899875" y="1244074"/>
                </a:lnTo>
                <a:lnTo>
                  <a:pt x="858758" y="1255978"/>
                </a:lnTo>
                <a:lnTo>
                  <a:pt x="816371" y="1264653"/>
                </a:lnTo>
                <a:lnTo>
                  <a:pt x="772853" y="1269961"/>
                </a:lnTo>
                <a:lnTo>
                  <a:pt x="728344" y="1271762"/>
                </a:lnTo>
                <a:lnTo>
                  <a:pt x="683835" y="1269961"/>
                </a:lnTo>
                <a:lnTo>
                  <a:pt x="640314" y="1264653"/>
                </a:lnTo>
                <a:lnTo>
                  <a:pt x="597923" y="1255978"/>
                </a:lnTo>
                <a:lnTo>
                  <a:pt x="556801" y="1244074"/>
                </a:lnTo>
                <a:lnTo>
                  <a:pt x="517088" y="1229082"/>
                </a:lnTo>
                <a:lnTo>
                  <a:pt x="478924" y="1211141"/>
                </a:lnTo>
                <a:lnTo>
                  <a:pt x="442448" y="1190392"/>
                </a:lnTo>
                <a:lnTo>
                  <a:pt x="407801" y="1166974"/>
                </a:lnTo>
                <a:lnTo>
                  <a:pt x="375121" y="1141026"/>
                </a:lnTo>
                <a:lnTo>
                  <a:pt x="344550" y="1112689"/>
                </a:lnTo>
                <a:lnTo>
                  <a:pt x="316227" y="1082103"/>
                </a:lnTo>
                <a:lnTo>
                  <a:pt x="290292" y="1049406"/>
                </a:lnTo>
                <a:lnTo>
                  <a:pt x="266884" y="1014739"/>
                </a:lnTo>
                <a:lnTo>
                  <a:pt x="246144" y="978242"/>
                </a:lnTo>
                <a:lnTo>
                  <a:pt x="228211" y="940054"/>
                </a:lnTo>
                <a:lnTo>
                  <a:pt x="213224" y="900315"/>
                </a:lnTo>
                <a:lnTo>
                  <a:pt x="201325" y="859165"/>
                </a:lnTo>
                <a:lnTo>
                  <a:pt x="192652" y="816744"/>
                </a:lnTo>
                <a:lnTo>
                  <a:pt x="187346" y="773191"/>
                </a:lnTo>
                <a:lnTo>
                  <a:pt x="185546" y="728646"/>
                </a:lnTo>
                <a:lnTo>
                  <a:pt x="0" y="728646"/>
                </a:lnTo>
                <a:lnTo>
                  <a:pt x="2288" y="786367"/>
                </a:lnTo>
                <a:lnTo>
                  <a:pt x="9084" y="843368"/>
                </a:lnTo>
                <a:lnTo>
                  <a:pt x="20285" y="899403"/>
                </a:lnTo>
                <a:lnTo>
                  <a:pt x="35791" y="954228"/>
                </a:lnTo>
                <a:lnTo>
                  <a:pt x="55498" y="1007598"/>
                </a:lnTo>
                <a:lnTo>
                  <a:pt x="79305" y="1059268"/>
                </a:lnTo>
                <a:lnTo>
                  <a:pt x="107110" y="1108994"/>
                </a:lnTo>
                <a:lnTo>
                  <a:pt x="138809" y="1156529"/>
                </a:lnTo>
                <a:lnTo>
                  <a:pt x="174302" y="1201629"/>
                </a:lnTo>
                <a:lnTo>
                  <a:pt x="213487" y="1244050"/>
                </a:lnTo>
                <a:lnTo>
                  <a:pt x="257439" y="1284588"/>
                </a:lnTo>
                <a:lnTo>
                  <a:pt x="303777" y="1320857"/>
                </a:lnTo>
                <a:lnTo>
                  <a:pt x="352234" y="1352857"/>
                </a:lnTo>
                <a:lnTo>
                  <a:pt x="402545" y="1380587"/>
                </a:lnTo>
                <a:lnTo>
                  <a:pt x="454445" y="1404049"/>
                </a:lnTo>
                <a:lnTo>
                  <a:pt x="507670" y="1423241"/>
                </a:lnTo>
                <a:lnTo>
                  <a:pt x="561953" y="1438165"/>
                </a:lnTo>
                <a:lnTo>
                  <a:pt x="617030" y="1448820"/>
                </a:lnTo>
                <a:lnTo>
                  <a:pt x="672635" y="1455207"/>
                </a:lnTo>
                <a:lnTo>
                  <a:pt x="728503" y="1457324"/>
                </a:lnTo>
                <a:lnTo>
                  <a:pt x="784370" y="1455174"/>
                </a:lnTo>
                <a:lnTo>
                  <a:pt x="839969" y="1448755"/>
                </a:lnTo>
                <a:lnTo>
                  <a:pt x="895037" y="1438067"/>
                </a:lnTo>
                <a:lnTo>
                  <a:pt x="949306" y="1423111"/>
                </a:lnTo>
                <a:lnTo>
                  <a:pt x="1002514" y="1403887"/>
                </a:lnTo>
                <a:lnTo>
                  <a:pt x="1054393" y="1380395"/>
                </a:lnTo>
                <a:lnTo>
                  <a:pt x="1104680" y="1352634"/>
                </a:lnTo>
                <a:lnTo>
                  <a:pt x="1153108" y="1320606"/>
                </a:lnTo>
                <a:lnTo>
                  <a:pt x="1199413" y="1284310"/>
                </a:lnTo>
                <a:lnTo>
                  <a:pt x="1243329" y="1243745"/>
                </a:lnTo>
                <a:lnTo>
                  <a:pt x="1283849" y="1199767"/>
                </a:lnTo>
                <a:lnTo>
                  <a:pt x="1320101" y="1153404"/>
                </a:lnTo>
                <a:lnTo>
                  <a:pt x="1352086" y="1104919"/>
                </a:lnTo>
                <a:lnTo>
                  <a:pt x="1379805" y="1054580"/>
                </a:lnTo>
                <a:lnTo>
                  <a:pt x="1403256" y="1002650"/>
                </a:lnTo>
                <a:lnTo>
                  <a:pt x="1422441" y="949396"/>
                </a:lnTo>
                <a:lnTo>
                  <a:pt x="1437359" y="895082"/>
                </a:lnTo>
                <a:lnTo>
                  <a:pt x="1448011" y="839974"/>
                </a:lnTo>
                <a:lnTo>
                  <a:pt x="1454396" y="784337"/>
                </a:lnTo>
                <a:lnTo>
                  <a:pt x="1456515" y="728437"/>
                </a:lnTo>
                <a:lnTo>
                  <a:pt x="1454367" y="672537"/>
                </a:lnTo>
                <a:lnTo>
                  <a:pt x="1447954" y="616905"/>
                </a:lnTo>
                <a:lnTo>
                  <a:pt x="1437274" y="561805"/>
                </a:lnTo>
                <a:lnTo>
                  <a:pt x="1422329" y="507502"/>
                </a:lnTo>
                <a:lnTo>
                  <a:pt x="1403117" y="454261"/>
                </a:lnTo>
                <a:lnTo>
                  <a:pt x="1379640" y="402348"/>
                </a:lnTo>
                <a:lnTo>
                  <a:pt x="1351897" y="352029"/>
                </a:lnTo>
                <a:lnTo>
                  <a:pt x="1319889" y="303567"/>
                </a:lnTo>
                <a:lnTo>
                  <a:pt x="1283615" y="257229"/>
                </a:lnTo>
                <a:lnTo>
                  <a:pt x="1243076" y="213280"/>
                </a:lnTo>
                <a:lnTo>
                  <a:pt x="1199123" y="172743"/>
                </a:lnTo>
                <a:lnTo>
                  <a:pt x="1152785" y="136474"/>
                </a:lnTo>
                <a:lnTo>
                  <a:pt x="1104328" y="104475"/>
                </a:lnTo>
                <a:lnTo>
                  <a:pt x="1054017" y="76744"/>
                </a:lnTo>
                <a:lnTo>
                  <a:pt x="1002117" y="53282"/>
                </a:lnTo>
                <a:lnTo>
                  <a:pt x="948892" y="34089"/>
                </a:lnTo>
                <a:lnTo>
                  <a:pt x="894609" y="19164"/>
                </a:lnTo>
                <a:lnTo>
                  <a:pt x="839532" y="8507"/>
                </a:lnTo>
                <a:lnTo>
                  <a:pt x="783927" y="2119"/>
                </a:lnTo>
                <a:lnTo>
                  <a:pt x="728059" y="0"/>
                </a:lnTo>
                <a:lnTo>
                  <a:pt x="672192" y="2148"/>
                </a:lnTo>
                <a:lnTo>
                  <a:pt x="616593" y="8564"/>
                </a:lnTo>
                <a:lnTo>
                  <a:pt x="561525" y="19249"/>
                </a:lnTo>
                <a:lnTo>
                  <a:pt x="507256" y="34201"/>
                </a:lnTo>
                <a:lnTo>
                  <a:pt x="454048" y="53421"/>
                </a:lnTo>
                <a:lnTo>
                  <a:pt x="402169" y="76909"/>
                </a:lnTo>
                <a:lnTo>
                  <a:pt x="351882" y="104664"/>
                </a:lnTo>
                <a:lnTo>
                  <a:pt x="303454" y="136687"/>
                </a:lnTo>
                <a:lnTo>
                  <a:pt x="257149" y="172977"/>
                </a:lnTo>
                <a:lnTo>
                  <a:pt x="213232" y="213534"/>
                </a:lnTo>
                <a:lnTo>
                  <a:pt x="344424" y="344751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6234" y="5284041"/>
            <a:ext cx="1456515" cy="1457324"/>
          </a:xfrm>
          <a:custGeom>
            <a:avLst/>
            <a:gdLst/>
            <a:ahLst/>
            <a:cxnLst/>
            <a:rect l="l" t="t" r="r" b="b"/>
            <a:pathLst>
              <a:path w="1456515" h="1457324">
                <a:moveTo>
                  <a:pt x="213232" y="213534"/>
                </a:moveTo>
                <a:lnTo>
                  <a:pt x="257149" y="172977"/>
                </a:lnTo>
                <a:lnTo>
                  <a:pt x="303454" y="136687"/>
                </a:lnTo>
                <a:lnTo>
                  <a:pt x="351882" y="104664"/>
                </a:lnTo>
                <a:lnTo>
                  <a:pt x="402169" y="76909"/>
                </a:lnTo>
                <a:lnTo>
                  <a:pt x="454048" y="53421"/>
                </a:lnTo>
                <a:lnTo>
                  <a:pt x="507256" y="34201"/>
                </a:lnTo>
                <a:lnTo>
                  <a:pt x="561525" y="19249"/>
                </a:lnTo>
                <a:lnTo>
                  <a:pt x="616593" y="8564"/>
                </a:lnTo>
                <a:lnTo>
                  <a:pt x="672192" y="2148"/>
                </a:lnTo>
                <a:lnTo>
                  <a:pt x="728059" y="0"/>
                </a:lnTo>
                <a:lnTo>
                  <a:pt x="783927" y="2119"/>
                </a:lnTo>
                <a:lnTo>
                  <a:pt x="839532" y="8507"/>
                </a:lnTo>
                <a:lnTo>
                  <a:pt x="894609" y="19164"/>
                </a:lnTo>
                <a:lnTo>
                  <a:pt x="948892" y="34089"/>
                </a:lnTo>
                <a:lnTo>
                  <a:pt x="1002117" y="53282"/>
                </a:lnTo>
                <a:lnTo>
                  <a:pt x="1054017" y="76744"/>
                </a:lnTo>
                <a:lnTo>
                  <a:pt x="1104328" y="104475"/>
                </a:lnTo>
                <a:lnTo>
                  <a:pt x="1152785" y="136474"/>
                </a:lnTo>
                <a:lnTo>
                  <a:pt x="1199123" y="172743"/>
                </a:lnTo>
                <a:lnTo>
                  <a:pt x="1243076" y="213280"/>
                </a:lnTo>
                <a:lnTo>
                  <a:pt x="1283615" y="257229"/>
                </a:lnTo>
                <a:lnTo>
                  <a:pt x="1319889" y="303567"/>
                </a:lnTo>
                <a:lnTo>
                  <a:pt x="1351897" y="352029"/>
                </a:lnTo>
                <a:lnTo>
                  <a:pt x="1379640" y="402348"/>
                </a:lnTo>
                <a:lnTo>
                  <a:pt x="1403117" y="454261"/>
                </a:lnTo>
                <a:lnTo>
                  <a:pt x="1422329" y="507502"/>
                </a:lnTo>
                <a:lnTo>
                  <a:pt x="1437274" y="561805"/>
                </a:lnTo>
                <a:lnTo>
                  <a:pt x="1447954" y="616905"/>
                </a:lnTo>
                <a:lnTo>
                  <a:pt x="1454367" y="672537"/>
                </a:lnTo>
                <a:lnTo>
                  <a:pt x="1456515" y="728437"/>
                </a:lnTo>
                <a:lnTo>
                  <a:pt x="1454396" y="784337"/>
                </a:lnTo>
                <a:lnTo>
                  <a:pt x="1448011" y="839974"/>
                </a:lnTo>
                <a:lnTo>
                  <a:pt x="1437359" y="895082"/>
                </a:lnTo>
                <a:lnTo>
                  <a:pt x="1422441" y="949396"/>
                </a:lnTo>
                <a:lnTo>
                  <a:pt x="1403256" y="1002650"/>
                </a:lnTo>
                <a:lnTo>
                  <a:pt x="1379805" y="1054580"/>
                </a:lnTo>
                <a:lnTo>
                  <a:pt x="1352086" y="1104919"/>
                </a:lnTo>
                <a:lnTo>
                  <a:pt x="1320101" y="1153404"/>
                </a:lnTo>
                <a:lnTo>
                  <a:pt x="1283849" y="1199767"/>
                </a:lnTo>
                <a:lnTo>
                  <a:pt x="1243329" y="1243745"/>
                </a:lnTo>
                <a:lnTo>
                  <a:pt x="1199413" y="1284310"/>
                </a:lnTo>
                <a:lnTo>
                  <a:pt x="1153108" y="1320606"/>
                </a:lnTo>
                <a:lnTo>
                  <a:pt x="1104680" y="1352634"/>
                </a:lnTo>
                <a:lnTo>
                  <a:pt x="1054393" y="1380395"/>
                </a:lnTo>
                <a:lnTo>
                  <a:pt x="1002514" y="1403887"/>
                </a:lnTo>
                <a:lnTo>
                  <a:pt x="949306" y="1423111"/>
                </a:lnTo>
                <a:lnTo>
                  <a:pt x="895037" y="1438067"/>
                </a:lnTo>
                <a:lnTo>
                  <a:pt x="839969" y="1448755"/>
                </a:lnTo>
                <a:lnTo>
                  <a:pt x="784370" y="1455174"/>
                </a:lnTo>
                <a:lnTo>
                  <a:pt x="728503" y="1457324"/>
                </a:lnTo>
                <a:lnTo>
                  <a:pt x="672635" y="1455207"/>
                </a:lnTo>
                <a:lnTo>
                  <a:pt x="617030" y="1448820"/>
                </a:lnTo>
                <a:lnTo>
                  <a:pt x="561953" y="1438165"/>
                </a:lnTo>
                <a:lnTo>
                  <a:pt x="507670" y="1423241"/>
                </a:lnTo>
                <a:lnTo>
                  <a:pt x="454445" y="1404049"/>
                </a:lnTo>
                <a:lnTo>
                  <a:pt x="402545" y="1380587"/>
                </a:lnTo>
                <a:lnTo>
                  <a:pt x="352234" y="1352857"/>
                </a:lnTo>
                <a:lnTo>
                  <a:pt x="303777" y="1320857"/>
                </a:lnTo>
                <a:lnTo>
                  <a:pt x="257439" y="1284588"/>
                </a:lnTo>
                <a:lnTo>
                  <a:pt x="213487" y="1244050"/>
                </a:lnTo>
                <a:lnTo>
                  <a:pt x="174302" y="1201629"/>
                </a:lnTo>
                <a:lnTo>
                  <a:pt x="138809" y="1156529"/>
                </a:lnTo>
                <a:lnTo>
                  <a:pt x="107110" y="1108994"/>
                </a:lnTo>
                <a:lnTo>
                  <a:pt x="79305" y="1059268"/>
                </a:lnTo>
                <a:lnTo>
                  <a:pt x="55498" y="1007598"/>
                </a:lnTo>
                <a:lnTo>
                  <a:pt x="35791" y="954228"/>
                </a:lnTo>
                <a:lnTo>
                  <a:pt x="20285" y="899403"/>
                </a:lnTo>
                <a:lnTo>
                  <a:pt x="9084" y="843368"/>
                </a:lnTo>
                <a:lnTo>
                  <a:pt x="2288" y="786367"/>
                </a:lnTo>
                <a:lnTo>
                  <a:pt x="0" y="728646"/>
                </a:lnTo>
                <a:lnTo>
                  <a:pt x="185546" y="728646"/>
                </a:lnTo>
                <a:lnTo>
                  <a:pt x="187346" y="773191"/>
                </a:lnTo>
                <a:lnTo>
                  <a:pt x="192652" y="816744"/>
                </a:lnTo>
                <a:lnTo>
                  <a:pt x="201325" y="859165"/>
                </a:lnTo>
                <a:lnTo>
                  <a:pt x="213224" y="900315"/>
                </a:lnTo>
                <a:lnTo>
                  <a:pt x="228211" y="940054"/>
                </a:lnTo>
                <a:lnTo>
                  <a:pt x="246144" y="978242"/>
                </a:lnTo>
                <a:lnTo>
                  <a:pt x="266884" y="1014739"/>
                </a:lnTo>
                <a:lnTo>
                  <a:pt x="290292" y="1049406"/>
                </a:lnTo>
                <a:lnTo>
                  <a:pt x="316227" y="1082103"/>
                </a:lnTo>
                <a:lnTo>
                  <a:pt x="344550" y="1112689"/>
                </a:lnTo>
                <a:lnTo>
                  <a:pt x="375121" y="1141026"/>
                </a:lnTo>
                <a:lnTo>
                  <a:pt x="407801" y="1166974"/>
                </a:lnTo>
                <a:lnTo>
                  <a:pt x="442448" y="1190392"/>
                </a:lnTo>
                <a:lnTo>
                  <a:pt x="478924" y="1211141"/>
                </a:lnTo>
                <a:lnTo>
                  <a:pt x="517088" y="1229082"/>
                </a:lnTo>
                <a:lnTo>
                  <a:pt x="556801" y="1244074"/>
                </a:lnTo>
                <a:lnTo>
                  <a:pt x="597923" y="1255978"/>
                </a:lnTo>
                <a:lnTo>
                  <a:pt x="640314" y="1264653"/>
                </a:lnTo>
                <a:lnTo>
                  <a:pt x="683835" y="1269961"/>
                </a:lnTo>
                <a:lnTo>
                  <a:pt x="728344" y="1271762"/>
                </a:lnTo>
                <a:lnTo>
                  <a:pt x="772853" y="1269961"/>
                </a:lnTo>
                <a:lnTo>
                  <a:pt x="816371" y="1264653"/>
                </a:lnTo>
                <a:lnTo>
                  <a:pt x="858758" y="1255978"/>
                </a:lnTo>
                <a:lnTo>
                  <a:pt x="899875" y="1244074"/>
                </a:lnTo>
                <a:lnTo>
                  <a:pt x="939581" y="1229082"/>
                </a:lnTo>
                <a:lnTo>
                  <a:pt x="977738" y="1211141"/>
                </a:lnTo>
                <a:lnTo>
                  <a:pt x="1014205" y="1190392"/>
                </a:lnTo>
                <a:lnTo>
                  <a:pt x="1048844" y="1166974"/>
                </a:lnTo>
                <a:lnTo>
                  <a:pt x="1081513" y="1141026"/>
                </a:lnTo>
                <a:lnTo>
                  <a:pt x="1112075" y="1112689"/>
                </a:lnTo>
                <a:lnTo>
                  <a:pt x="1140389" y="1082103"/>
                </a:lnTo>
                <a:lnTo>
                  <a:pt x="1166315" y="1049406"/>
                </a:lnTo>
                <a:lnTo>
                  <a:pt x="1189714" y="1014739"/>
                </a:lnTo>
                <a:lnTo>
                  <a:pt x="1210446" y="978242"/>
                </a:lnTo>
                <a:lnTo>
                  <a:pt x="1228371" y="940054"/>
                </a:lnTo>
                <a:lnTo>
                  <a:pt x="1243351" y="900315"/>
                </a:lnTo>
                <a:lnTo>
                  <a:pt x="1255245" y="859165"/>
                </a:lnTo>
                <a:lnTo>
                  <a:pt x="1263913" y="816744"/>
                </a:lnTo>
                <a:lnTo>
                  <a:pt x="1269217" y="773191"/>
                </a:lnTo>
                <a:lnTo>
                  <a:pt x="1271015" y="728646"/>
                </a:lnTo>
                <a:lnTo>
                  <a:pt x="1269217" y="684101"/>
                </a:lnTo>
                <a:lnTo>
                  <a:pt x="1263913" y="640547"/>
                </a:lnTo>
                <a:lnTo>
                  <a:pt x="1255245" y="598123"/>
                </a:lnTo>
                <a:lnTo>
                  <a:pt x="1243351" y="556970"/>
                </a:lnTo>
                <a:lnTo>
                  <a:pt x="1228371" y="517228"/>
                </a:lnTo>
                <a:lnTo>
                  <a:pt x="1210446" y="479037"/>
                </a:lnTo>
                <a:lnTo>
                  <a:pt x="1189714" y="442535"/>
                </a:lnTo>
                <a:lnTo>
                  <a:pt x="1166315" y="407864"/>
                </a:lnTo>
                <a:lnTo>
                  <a:pt x="1140389" y="375163"/>
                </a:lnTo>
                <a:lnTo>
                  <a:pt x="1112075" y="344571"/>
                </a:lnTo>
                <a:lnTo>
                  <a:pt x="1081513" y="316229"/>
                </a:lnTo>
                <a:lnTo>
                  <a:pt x="1048844" y="290277"/>
                </a:lnTo>
                <a:lnTo>
                  <a:pt x="1014205" y="266855"/>
                </a:lnTo>
                <a:lnTo>
                  <a:pt x="977738" y="246101"/>
                </a:lnTo>
                <a:lnTo>
                  <a:pt x="939581" y="228157"/>
                </a:lnTo>
                <a:lnTo>
                  <a:pt x="899875" y="213161"/>
                </a:lnTo>
                <a:lnTo>
                  <a:pt x="858758" y="201255"/>
                </a:lnTo>
                <a:lnTo>
                  <a:pt x="816371" y="192577"/>
                </a:lnTo>
                <a:lnTo>
                  <a:pt x="772853" y="187268"/>
                </a:lnTo>
                <a:lnTo>
                  <a:pt x="728344" y="185467"/>
                </a:lnTo>
                <a:lnTo>
                  <a:pt x="706789" y="185896"/>
                </a:lnTo>
                <a:lnTo>
                  <a:pt x="664034" y="189298"/>
                </a:lnTo>
                <a:lnTo>
                  <a:pt x="621905" y="196028"/>
                </a:lnTo>
                <a:lnTo>
                  <a:pt x="580585" y="206009"/>
                </a:lnTo>
                <a:lnTo>
                  <a:pt x="540258" y="219162"/>
                </a:lnTo>
                <a:lnTo>
                  <a:pt x="501109" y="235410"/>
                </a:lnTo>
                <a:lnTo>
                  <a:pt x="463320" y="254676"/>
                </a:lnTo>
                <a:lnTo>
                  <a:pt x="427075" y="276882"/>
                </a:lnTo>
                <a:lnTo>
                  <a:pt x="392558" y="301951"/>
                </a:lnTo>
                <a:lnTo>
                  <a:pt x="359952" y="329804"/>
                </a:lnTo>
                <a:lnTo>
                  <a:pt x="344424" y="344751"/>
                </a:lnTo>
                <a:lnTo>
                  <a:pt x="213232" y="2135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9368" y="3622548"/>
            <a:ext cx="1176527" cy="286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97501" y="4983099"/>
            <a:ext cx="1080460" cy="1433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7501" y="3646551"/>
            <a:ext cx="1081024" cy="1471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7501" y="3646551"/>
            <a:ext cx="1081024" cy="2770073"/>
          </a:xfrm>
          <a:custGeom>
            <a:avLst/>
            <a:gdLst/>
            <a:ahLst/>
            <a:cxnLst/>
            <a:rect l="l" t="t" r="r" b="b"/>
            <a:pathLst>
              <a:path w="1081024" h="2770073">
                <a:moveTo>
                  <a:pt x="1081024" y="1471676"/>
                </a:moveTo>
                <a:lnTo>
                  <a:pt x="1077440" y="1373134"/>
                </a:lnTo>
                <a:lnTo>
                  <a:pt x="1066875" y="1276787"/>
                </a:lnTo>
                <a:lnTo>
                  <a:pt x="1049606" y="1182944"/>
                </a:lnTo>
                <a:lnTo>
                  <a:pt x="1025912" y="1091915"/>
                </a:lnTo>
                <a:lnTo>
                  <a:pt x="996070" y="1004008"/>
                </a:lnTo>
                <a:lnTo>
                  <a:pt x="960360" y="919532"/>
                </a:lnTo>
                <a:lnTo>
                  <a:pt x="919060" y="838797"/>
                </a:lnTo>
                <a:lnTo>
                  <a:pt x="872447" y="762111"/>
                </a:lnTo>
                <a:lnTo>
                  <a:pt x="820800" y="689784"/>
                </a:lnTo>
                <a:lnTo>
                  <a:pt x="764397" y="622125"/>
                </a:lnTo>
                <a:lnTo>
                  <a:pt x="703516" y="559442"/>
                </a:lnTo>
                <a:lnTo>
                  <a:pt x="638436" y="502046"/>
                </a:lnTo>
                <a:lnTo>
                  <a:pt x="569434" y="450244"/>
                </a:lnTo>
                <a:lnTo>
                  <a:pt x="496790" y="404347"/>
                </a:lnTo>
                <a:lnTo>
                  <a:pt x="420780" y="364662"/>
                </a:lnTo>
                <a:lnTo>
                  <a:pt x="341684" y="331500"/>
                </a:lnTo>
                <a:lnTo>
                  <a:pt x="259780" y="305169"/>
                </a:lnTo>
                <a:lnTo>
                  <a:pt x="175346" y="285979"/>
                </a:lnTo>
                <a:lnTo>
                  <a:pt x="88659" y="274238"/>
                </a:lnTo>
                <a:lnTo>
                  <a:pt x="0" y="270256"/>
                </a:lnTo>
                <a:lnTo>
                  <a:pt x="0" y="0"/>
                </a:lnTo>
                <a:lnTo>
                  <a:pt x="88659" y="3982"/>
                </a:lnTo>
                <a:lnTo>
                  <a:pt x="175346" y="15723"/>
                </a:lnTo>
                <a:lnTo>
                  <a:pt x="259780" y="34913"/>
                </a:lnTo>
                <a:lnTo>
                  <a:pt x="341684" y="61244"/>
                </a:lnTo>
                <a:lnTo>
                  <a:pt x="420780" y="94406"/>
                </a:lnTo>
                <a:lnTo>
                  <a:pt x="496790" y="134091"/>
                </a:lnTo>
                <a:lnTo>
                  <a:pt x="569434" y="179988"/>
                </a:lnTo>
                <a:lnTo>
                  <a:pt x="638436" y="231790"/>
                </a:lnTo>
                <a:lnTo>
                  <a:pt x="703516" y="289186"/>
                </a:lnTo>
                <a:lnTo>
                  <a:pt x="764397" y="351869"/>
                </a:lnTo>
                <a:lnTo>
                  <a:pt x="820800" y="419528"/>
                </a:lnTo>
                <a:lnTo>
                  <a:pt x="872447" y="491855"/>
                </a:lnTo>
                <a:lnTo>
                  <a:pt x="919060" y="568541"/>
                </a:lnTo>
                <a:lnTo>
                  <a:pt x="960360" y="649276"/>
                </a:lnTo>
                <a:lnTo>
                  <a:pt x="996070" y="733752"/>
                </a:lnTo>
                <a:lnTo>
                  <a:pt x="1025912" y="821659"/>
                </a:lnTo>
                <a:lnTo>
                  <a:pt x="1049606" y="912688"/>
                </a:lnTo>
                <a:lnTo>
                  <a:pt x="1066875" y="1006531"/>
                </a:lnTo>
                <a:lnTo>
                  <a:pt x="1077440" y="1102878"/>
                </a:lnTo>
                <a:lnTo>
                  <a:pt x="1081024" y="1201420"/>
                </a:lnTo>
                <a:lnTo>
                  <a:pt x="1081024" y="1471676"/>
                </a:lnTo>
                <a:lnTo>
                  <a:pt x="1078546" y="1553295"/>
                </a:lnTo>
                <a:lnTo>
                  <a:pt x="1071208" y="1633671"/>
                </a:lnTo>
                <a:lnTo>
                  <a:pt x="1059152" y="1712598"/>
                </a:lnTo>
                <a:lnTo>
                  <a:pt x="1042521" y="1789872"/>
                </a:lnTo>
                <a:lnTo>
                  <a:pt x="1021457" y="1865289"/>
                </a:lnTo>
                <a:lnTo>
                  <a:pt x="996101" y="1938646"/>
                </a:lnTo>
                <a:lnTo>
                  <a:pt x="966597" y="2009737"/>
                </a:lnTo>
                <a:lnTo>
                  <a:pt x="933086" y="2078360"/>
                </a:lnTo>
                <a:lnTo>
                  <a:pt x="895711" y="2144309"/>
                </a:lnTo>
                <a:lnTo>
                  <a:pt x="854614" y="2207380"/>
                </a:lnTo>
                <a:lnTo>
                  <a:pt x="809938" y="2267370"/>
                </a:lnTo>
                <a:lnTo>
                  <a:pt x="761825" y="2324075"/>
                </a:lnTo>
                <a:lnTo>
                  <a:pt x="710417" y="2377289"/>
                </a:lnTo>
                <a:lnTo>
                  <a:pt x="655856" y="2426810"/>
                </a:lnTo>
                <a:lnTo>
                  <a:pt x="598285" y="2472433"/>
                </a:lnTo>
                <a:lnTo>
                  <a:pt x="537846" y="2513953"/>
                </a:lnTo>
                <a:lnTo>
                  <a:pt x="474681" y="2551168"/>
                </a:lnTo>
                <a:lnTo>
                  <a:pt x="408933" y="2583872"/>
                </a:lnTo>
                <a:lnTo>
                  <a:pt x="340743" y="2611861"/>
                </a:lnTo>
                <a:lnTo>
                  <a:pt x="270256" y="2634932"/>
                </a:lnTo>
                <a:lnTo>
                  <a:pt x="270256" y="2770073"/>
                </a:lnTo>
                <a:lnTo>
                  <a:pt x="0" y="2537955"/>
                </a:lnTo>
                <a:lnTo>
                  <a:pt x="270256" y="2229535"/>
                </a:lnTo>
                <a:lnTo>
                  <a:pt x="270256" y="2364663"/>
                </a:lnTo>
                <a:lnTo>
                  <a:pt x="334437" y="2343883"/>
                </a:lnTo>
                <a:lnTo>
                  <a:pt x="396794" y="2318985"/>
                </a:lnTo>
                <a:lnTo>
                  <a:pt x="457209" y="2290117"/>
                </a:lnTo>
                <a:lnTo>
                  <a:pt x="515565" y="2257430"/>
                </a:lnTo>
                <a:lnTo>
                  <a:pt x="571746" y="2221071"/>
                </a:lnTo>
                <a:lnTo>
                  <a:pt x="625635" y="2181190"/>
                </a:lnTo>
                <a:lnTo>
                  <a:pt x="677116" y="2137936"/>
                </a:lnTo>
                <a:lnTo>
                  <a:pt x="726072" y="2091458"/>
                </a:lnTo>
                <a:lnTo>
                  <a:pt x="772386" y="2041905"/>
                </a:lnTo>
                <a:lnTo>
                  <a:pt x="815943" y="1989428"/>
                </a:lnTo>
                <a:lnTo>
                  <a:pt x="856625" y="1934173"/>
                </a:lnTo>
                <a:lnTo>
                  <a:pt x="894315" y="1876291"/>
                </a:lnTo>
                <a:lnTo>
                  <a:pt x="928898" y="1815931"/>
                </a:lnTo>
                <a:lnTo>
                  <a:pt x="960256" y="1753242"/>
                </a:lnTo>
                <a:lnTo>
                  <a:pt x="988274" y="1688373"/>
                </a:lnTo>
                <a:lnTo>
                  <a:pt x="1012834" y="1621474"/>
                </a:lnTo>
                <a:lnTo>
                  <a:pt x="1033819" y="1552692"/>
                </a:lnTo>
                <a:lnTo>
                  <a:pt x="1051114" y="1482178"/>
                </a:lnTo>
                <a:lnTo>
                  <a:pt x="1064602" y="1410080"/>
                </a:lnTo>
                <a:lnTo>
                  <a:pt x="1074165" y="133654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24044" y="4093464"/>
            <a:ext cx="1046988" cy="1304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2050" y="4670552"/>
            <a:ext cx="950562" cy="657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2050" y="4117975"/>
            <a:ext cx="950976" cy="671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72050" y="4117975"/>
            <a:ext cx="950976" cy="1210183"/>
          </a:xfrm>
          <a:custGeom>
            <a:avLst/>
            <a:gdLst/>
            <a:ahLst/>
            <a:cxnLst/>
            <a:rect l="l" t="t" r="r" b="b"/>
            <a:pathLst>
              <a:path w="950976" h="1210183">
                <a:moveTo>
                  <a:pt x="950976" y="671449"/>
                </a:moveTo>
                <a:lnTo>
                  <a:pt x="947823" y="635879"/>
                </a:lnTo>
                <a:lnTo>
                  <a:pt x="938527" y="601101"/>
                </a:lnTo>
                <a:lnTo>
                  <a:pt x="923334" y="567226"/>
                </a:lnTo>
                <a:lnTo>
                  <a:pt x="902488" y="534367"/>
                </a:lnTo>
                <a:lnTo>
                  <a:pt x="876234" y="502634"/>
                </a:lnTo>
                <a:lnTo>
                  <a:pt x="844817" y="472139"/>
                </a:lnTo>
                <a:lnTo>
                  <a:pt x="808482" y="442994"/>
                </a:lnTo>
                <a:lnTo>
                  <a:pt x="767474" y="415311"/>
                </a:lnTo>
                <a:lnTo>
                  <a:pt x="722037" y="389201"/>
                </a:lnTo>
                <a:lnTo>
                  <a:pt x="672417" y="364775"/>
                </a:lnTo>
                <a:lnTo>
                  <a:pt x="618858" y="342146"/>
                </a:lnTo>
                <a:lnTo>
                  <a:pt x="561606" y="321425"/>
                </a:lnTo>
                <a:lnTo>
                  <a:pt x="500904" y="302724"/>
                </a:lnTo>
                <a:lnTo>
                  <a:pt x="436999" y="286154"/>
                </a:lnTo>
                <a:lnTo>
                  <a:pt x="370135" y="271827"/>
                </a:lnTo>
                <a:lnTo>
                  <a:pt x="300557" y="259855"/>
                </a:lnTo>
                <a:lnTo>
                  <a:pt x="228509" y="250349"/>
                </a:lnTo>
                <a:lnTo>
                  <a:pt x="154237" y="243420"/>
                </a:lnTo>
                <a:lnTo>
                  <a:pt x="77986" y="239181"/>
                </a:lnTo>
                <a:lnTo>
                  <a:pt x="0" y="237744"/>
                </a:lnTo>
                <a:lnTo>
                  <a:pt x="0" y="0"/>
                </a:lnTo>
                <a:lnTo>
                  <a:pt x="77986" y="1437"/>
                </a:lnTo>
                <a:lnTo>
                  <a:pt x="154237" y="5676"/>
                </a:lnTo>
                <a:lnTo>
                  <a:pt x="228509" y="12605"/>
                </a:lnTo>
                <a:lnTo>
                  <a:pt x="300557" y="22111"/>
                </a:lnTo>
                <a:lnTo>
                  <a:pt x="370135" y="34083"/>
                </a:lnTo>
                <a:lnTo>
                  <a:pt x="436999" y="48410"/>
                </a:lnTo>
                <a:lnTo>
                  <a:pt x="500904" y="64980"/>
                </a:lnTo>
                <a:lnTo>
                  <a:pt x="561606" y="83681"/>
                </a:lnTo>
                <a:lnTo>
                  <a:pt x="618858" y="104402"/>
                </a:lnTo>
                <a:lnTo>
                  <a:pt x="672417" y="127031"/>
                </a:lnTo>
                <a:lnTo>
                  <a:pt x="722037" y="151457"/>
                </a:lnTo>
                <a:lnTo>
                  <a:pt x="767474" y="177567"/>
                </a:lnTo>
                <a:lnTo>
                  <a:pt x="808482" y="205250"/>
                </a:lnTo>
                <a:lnTo>
                  <a:pt x="844817" y="234395"/>
                </a:lnTo>
                <a:lnTo>
                  <a:pt x="876234" y="264890"/>
                </a:lnTo>
                <a:lnTo>
                  <a:pt x="902488" y="296623"/>
                </a:lnTo>
                <a:lnTo>
                  <a:pt x="923334" y="329482"/>
                </a:lnTo>
                <a:lnTo>
                  <a:pt x="938527" y="363357"/>
                </a:lnTo>
                <a:lnTo>
                  <a:pt x="950976" y="433705"/>
                </a:lnTo>
                <a:lnTo>
                  <a:pt x="950976" y="671449"/>
                </a:lnTo>
                <a:lnTo>
                  <a:pt x="942341" y="729921"/>
                </a:lnTo>
                <a:lnTo>
                  <a:pt x="917106" y="786303"/>
                </a:lnTo>
                <a:lnTo>
                  <a:pt x="876271" y="840004"/>
                </a:lnTo>
                <a:lnTo>
                  <a:pt x="850317" y="865665"/>
                </a:lnTo>
                <a:lnTo>
                  <a:pt x="820838" y="890435"/>
                </a:lnTo>
                <a:lnTo>
                  <a:pt x="787960" y="914240"/>
                </a:lnTo>
                <a:lnTo>
                  <a:pt x="751808" y="937006"/>
                </a:lnTo>
                <a:lnTo>
                  <a:pt x="712507" y="958659"/>
                </a:lnTo>
                <a:lnTo>
                  <a:pt x="670182" y="979126"/>
                </a:lnTo>
                <a:lnTo>
                  <a:pt x="624958" y="998333"/>
                </a:lnTo>
                <a:lnTo>
                  <a:pt x="576961" y="1016206"/>
                </a:lnTo>
                <a:lnTo>
                  <a:pt x="526315" y="1032672"/>
                </a:lnTo>
                <a:lnTo>
                  <a:pt x="473147" y="1047657"/>
                </a:lnTo>
                <a:lnTo>
                  <a:pt x="417580" y="1061087"/>
                </a:lnTo>
                <a:lnTo>
                  <a:pt x="359740" y="1072888"/>
                </a:lnTo>
                <a:lnTo>
                  <a:pt x="299753" y="1082987"/>
                </a:lnTo>
                <a:lnTo>
                  <a:pt x="237744" y="1091311"/>
                </a:lnTo>
                <a:lnTo>
                  <a:pt x="237744" y="1210183"/>
                </a:lnTo>
                <a:lnTo>
                  <a:pt x="0" y="986282"/>
                </a:lnTo>
                <a:lnTo>
                  <a:pt x="237744" y="734694"/>
                </a:lnTo>
                <a:lnTo>
                  <a:pt x="237744" y="853567"/>
                </a:lnTo>
                <a:lnTo>
                  <a:pt x="286228" y="847229"/>
                </a:lnTo>
                <a:lnTo>
                  <a:pt x="333602" y="839783"/>
                </a:lnTo>
                <a:lnTo>
                  <a:pt x="379795" y="831259"/>
                </a:lnTo>
                <a:lnTo>
                  <a:pt x="424733" y="821691"/>
                </a:lnTo>
                <a:lnTo>
                  <a:pt x="468346" y="811109"/>
                </a:lnTo>
                <a:lnTo>
                  <a:pt x="510560" y="799546"/>
                </a:lnTo>
                <a:lnTo>
                  <a:pt x="551305" y="787034"/>
                </a:lnTo>
                <a:lnTo>
                  <a:pt x="590509" y="773605"/>
                </a:lnTo>
                <a:lnTo>
                  <a:pt x="628099" y="759291"/>
                </a:lnTo>
                <a:lnTo>
                  <a:pt x="664003" y="744124"/>
                </a:lnTo>
                <a:lnTo>
                  <a:pt x="698150" y="728136"/>
                </a:lnTo>
                <a:lnTo>
                  <a:pt x="730468" y="711359"/>
                </a:lnTo>
                <a:lnTo>
                  <a:pt x="760885" y="693825"/>
                </a:lnTo>
                <a:lnTo>
                  <a:pt x="789328" y="675566"/>
                </a:lnTo>
                <a:lnTo>
                  <a:pt x="815726" y="656613"/>
                </a:lnTo>
                <a:lnTo>
                  <a:pt x="840008" y="637000"/>
                </a:lnTo>
                <a:lnTo>
                  <a:pt x="862101" y="616758"/>
                </a:lnTo>
                <a:lnTo>
                  <a:pt x="881933" y="595918"/>
                </a:lnTo>
                <a:lnTo>
                  <a:pt x="899432" y="574514"/>
                </a:lnTo>
                <a:lnTo>
                  <a:pt x="914526" y="552576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5556" y="2568575"/>
            <a:ext cx="3568319" cy="607949"/>
          </a:xfrm>
          <a:custGeom>
            <a:avLst/>
            <a:gdLst/>
            <a:ahLst/>
            <a:cxnLst/>
            <a:rect l="l" t="t" r="r" b="b"/>
            <a:pathLst>
              <a:path w="3568319" h="607949">
                <a:moveTo>
                  <a:pt x="3568319" y="0"/>
                </a:moveTo>
                <a:lnTo>
                  <a:pt x="396494" y="0"/>
                </a:lnTo>
                <a:lnTo>
                  <a:pt x="396494" y="101346"/>
                </a:lnTo>
                <a:lnTo>
                  <a:pt x="0" y="177291"/>
                </a:lnTo>
                <a:lnTo>
                  <a:pt x="396494" y="253364"/>
                </a:lnTo>
                <a:lnTo>
                  <a:pt x="396494" y="607949"/>
                </a:lnTo>
                <a:lnTo>
                  <a:pt x="3568319" y="607949"/>
                </a:lnTo>
                <a:lnTo>
                  <a:pt x="356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5556" y="2568575"/>
            <a:ext cx="3568319" cy="607949"/>
          </a:xfrm>
          <a:custGeom>
            <a:avLst/>
            <a:gdLst/>
            <a:ahLst/>
            <a:cxnLst/>
            <a:rect l="l" t="t" r="r" b="b"/>
            <a:pathLst>
              <a:path w="3568319" h="607949">
                <a:moveTo>
                  <a:pt x="3568319" y="0"/>
                </a:moveTo>
                <a:lnTo>
                  <a:pt x="3568319" y="101346"/>
                </a:lnTo>
                <a:lnTo>
                  <a:pt x="3568319" y="253364"/>
                </a:lnTo>
                <a:lnTo>
                  <a:pt x="3568319" y="607949"/>
                </a:lnTo>
                <a:lnTo>
                  <a:pt x="1718056" y="607949"/>
                </a:lnTo>
                <a:lnTo>
                  <a:pt x="925068" y="607949"/>
                </a:lnTo>
                <a:lnTo>
                  <a:pt x="396494" y="607949"/>
                </a:lnTo>
                <a:lnTo>
                  <a:pt x="396494" y="253364"/>
                </a:lnTo>
                <a:lnTo>
                  <a:pt x="0" y="177291"/>
                </a:lnTo>
                <a:lnTo>
                  <a:pt x="396494" y="101346"/>
                </a:lnTo>
                <a:lnTo>
                  <a:pt x="396494" y="0"/>
                </a:lnTo>
                <a:lnTo>
                  <a:pt x="925068" y="0"/>
                </a:lnTo>
                <a:lnTo>
                  <a:pt x="1718056" y="0"/>
                </a:lnTo>
                <a:lnTo>
                  <a:pt x="3568319" y="0"/>
                </a:lnTo>
                <a:close/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8376" y="3411601"/>
            <a:ext cx="3371850" cy="773049"/>
          </a:xfrm>
          <a:custGeom>
            <a:avLst/>
            <a:gdLst/>
            <a:ahLst/>
            <a:cxnLst/>
            <a:rect l="l" t="t" r="r" b="b"/>
            <a:pathLst>
              <a:path w="3371850" h="773049">
                <a:moveTo>
                  <a:pt x="3371850" y="0"/>
                </a:moveTo>
                <a:lnTo>
                  <a:pt x="374650" y="0"/>
                </a:lnTo>
                <a:lnTo>
                  <a:pt x="374650" y="128777"/>
                </a:lnTo>
                <a:lnTo>
                  <a:pt x="0" y="225425"/>
                </a:lnTo>
                <a:lnTo>
                  <a:pt x="374650" y="322072"/>
                </a:lnTo>
                <a:lnTo>
                  <a:pt x="374650" y="773049"/>
                </a:lnTo>
                <a:lnTo>
                  <a:pt x="3371850" y="773049"/>
                </a:lnTo>
                <a:lnTo>
                  <a:pt x="3371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48376" y="3411601"/>
            <a:ext cx="3371850" cy="773049"/>
          </a:xfrm>
          <a:custGeom>
            <a:avLst/>
            <a:gdLst/>
            <a:ahLst/>
            <a:cxnLst/>
            <a:rect l="l" t="t" r="r" b="b"/>
            <a:pathLst>
              <a:path w="3371850" h="773049">
                <a:moveTo>
                  <a:pt x="3371850" y="0"/>
                </a:moveTo>
                <a:lnTo>
                  <a:pt x="3371850" y="128777"/>
                </a:lnTo>
                <a:lnTo>
                  <a:pt x="3371850" y="322072"/>
                </a:lnTo>
                <a:lnTo>
                  <a:pt x="3371850" y="773049"/>
                </a:lnTo>
                <a:lnTo>
                  <a:pt x="1623441" y="773049"/>
                </a:lnTo>
                <a:lnTo>
                  <a:pt x="874140" y="773049"/>
                </a:lnTo>
                <a:lnTo>
                  <a:pt x="374650" y="773049"/>
                </a:lnTo>
                <a:lnTo>
                  <a:pt x="374650" y="322072"/>
                </a:lnTo>
                <a:lnTo>
                  <a:pt x="0" y="225425"/>
                </a:lnTo>
                <a:lnTo>
                  <a:pt x="374650" y="128777"/>
                </a:lnTo>
                <a:lnTo>
                  <a:pt x="374650" y="0"/>
                </a:lnTo>
                <a:lnTo>
                  <a:pt x="874140" y="0"/>
                </a:lnTo>
                <a:lnTo>
                  <a:pt x="1623441" y="0"/>
                </a:lnTo>
                <a:lnTo>
                  <a:pt x="3371850" y="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4425" y="4376674"/>
            <a:ext cx="2714625" cy="965326"/>
          </a:xfrm>
          <a:custGeom>
            <a:avLst/>
            <a:gdLst/>
            <a:ahLst/>
            <a:cxnLst/>
            <a:rect l="l" t="t" r="r" b="b"/>
            <a:pathLst>
              <a:path w="2714625" h="965326">
                <a:moveTo>
                  <a:pt x="2714625" y="0"/>
                </a:moveTo>
                <a:lnTo>
                  <a:pt x="2714625" y="160908"/>
                </a:lnTo>
                <a:lnTo>
                  <a:pt x="2714625" y="402208"/>
                </a:lnTo>
                <a:lnTo>
                  <a:pt x="2714625" y="965326"/>
                </a:lnTo>
                <a:lnTo>
                  <a:pt x="1307083" y="965326"/>
                </a:lnTo>
                <a:lnTo>
                  <a:pt x="703833" y="965326"/>
                </a:lnTo>
                <a:lnTo>
                  <a:pt x="301625" y="965326"/>
                </a:lnTo>
                <a:lnTo>
                  <a:pt x="301625" y="402208"/>
                </a:lnTo>
                <a:lnTo>
                  <a:pt x="0" y="281558"/>
                </a:lnTo>
                <a:lnTo>
                  <a:pt x="301625" y="160908"/>
                </a:lnTo>
                <a:lnTo>
                  <a:pt x="301625" y="0"/>
                </a:lnTo>
                <a:lnTo>
                  <a:pt x="703833" y="0"/>
                </a:lnTo>
                <a:lnTo>
                  <a:pt x="1307083" y="0"/>
                </a:lnTo>
                <a:lnTo>
                  <a:pt x="2714625" y="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7918" y="388559"/>
            <a:ext cx="263693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spc="0" dirty="0" smtClean="0">
                <a:latin typeface="Verdana"/>
                <a:cs typeface="Verdana"/>
              </a:rPr>
              <a:t>El</a:t>
            </a:r>
            <a:r>
              <a:rPr sz="3200" b="1" spc="-14" dirty="0" smtClean="0">
                <a:latin typeface="Verdana"/>
                <a:cs typeface="Verdana"/>
              </a:rPr>
              <a:t>ő</a:t>
            </a:r>
            <a:r>
              <a:rPr sz="3200" b="1" spc="0" dirty="0" smtClean="0">
                <a:latin typeface="Verdana"/>
                <a:cs typeface="Verdana"/>
              </a:rPr>
              <a:t>menetel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667" y="1608891"/>
            <a:ext cx="1992258" cy="1351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4" dirty="0" smtClean="0">
                <a:latin typeface="Arial"/>
                <a:cs typeface="Arial"/>
              </a:rPr>
              <a:t>ö</a:t>
            </a:r>
            <a:r>
              <a:rPr sz="1800" spc="0" dirty="0" smtClean="0">
                <a:latin typeface="Arial"/>
                <a:cs typeface="Arial"/>
              </a:rPr>
              <a:t>tel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ző</a:t>
            </a:r>
            <a:endParaRPr sz="18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ősítés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90"/>
              </a:spcBef>
            </a:pPr>
            <a:r>
              <a:rPr sz="1800" spc="0" dirty="0" smtClean="0">
                <a:latin typeface="Arial"/>
                <a:cs typeface="Arial"/>
              </a:rPr>
              <a:t>az 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lső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ka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omm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a </a:t>
            </a:r>
            <a:r>
              <a:rPr sz="1800" spc="-4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ó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us szám</a:t>
            </a:r>
            <a:r>
              <a:rPr sz="1800" spc="-9" dirty="0" smtClean="0">
                <a:latin typeface="Arial"/>
                <a:cs typeface="Arial"/>
              </a:rPr>
              <a:t>á</a:t>
            </a:r>
            <a:r>
              <a:rPr sz="1800" spc="0" dirty="0" smtClean="0">
                <a:latin typeface="Arial"/>
                <a:cs typeface="Arial"/>
              </a:rPr>
              <a:t>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1852" y="1991487"/>
            <a:ext cx="105256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19" baseline="3034" dirty="0" smtClean="0">
                <a:latin typeface="Calibri"/>
                <a:cs typeface="Calibri"/>
              </a:rPr>
              <a:t>G</a:t>
            </a:r>
            <a:r>
              <a:rPr sz="2700" spc="-25" baseline="3034" dirty="0" smtClean="0">
                <a:latin typeface="Calibri"/>
                <a:cs typeface="Calibri"/>
              </a:rPr>
              <a:t>y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59" baseline="3034" dirty="0" smtClean="0">
                <a:latin typeface="Calibri"/>
                <a:cs typeface="Calibri"/>
              </a:rPr>
              <a:t>k</a:t>
            </a:r>
            <a:r>
              <a:rPr sz="2700" spc="0" baseline="3034" dirty="0" smtClean="0">
                <a:latin typeface="Calibri"/>
                <a:cs typeface="Calibri"/>
              </a:rPr>
              <a:t>ornok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254" y="2625216"/>
            <a:ext cx="1784324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2 </a:t>
            </a:r>
            <a:r>
              <a:rPr sz="2700" spc="-4" baseline="3034" dirty="0" smtClean="0">
                <a:latin typeface="Calibri"/>
                <a:cs typeface="Calibri"/>
              </a:rPr>
              <a:t>é</a:t>
            </a:r>
            <a:r>
              <a:rPr sz="2700" spc="0" baseline="3034" dirty="0" smtClean="0">
                <a:latin typeface="Calibri"/>
                <a:cs typeface="Calibri"/>
              </a:rPr>
              <a:t>v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u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60 </a:t>
            </a:r>
            <a:r>
              <a:rPr sz="2700" b="1" spc="-4" baseline="1517" dirty="0" smtClean="0">
                <a:latin typeface="Calibri"/>
                <a:cs typeface="Calibri"/>
              </a:rPr>
              <a:t>%</a:t>
            </a:r>
            <a:r>
              <a:rPr sz="2700" spc="0" baseline="1517" dirty="0" smtClean="0">
                <a:latin typeface="Calibri"/>
                <a:cs typeface="Calibri"/>
              </a:rPr>
              <a:t>-os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mé</a:t>
            </a:r>
            <a:r>
              <a:rPr sz="2700" spc="-25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297" y="2928492"/>
            <a:ext cx="12289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óg</a:t>
            </a:r>
            <a:r>
              <a:rPr sz="2700" spc="4" baseline="3034" dirty="0" smtClean="0">
                <a:latin typeface="Calibri"/>
                <a:cs typeface="Calibri"/>
              </a:rPr>
              <a:t>u</a:t>
            </a:r>
            <a:r>
              <a:rPr sz="2700" spc="0" baseline="3034" dirty="0" smtClean="0">
                <a:latin typeface="Calibri"/>
                <a:cs typeface="Calibri"/>
              </a:rPr>
              <a:t>s 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667" y="2980872"/>
            <a:ext cx="135379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díjm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sek,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9922" y="2980872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667" y="3255199"/>
            <a:ext cx="1572777" cy="1351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4" dirty="0" smtClean="0">
                <a:latin typeface="Arial"/>
                <a:cs typeface="Arial"/>
              </a:rPr>
              <a:t>ö</a:t>
            </a:r>
            <a:r>
              <a:rPr sz="1800" spc="0" dirty="0" smtClean="0">
                <a:latin typeface="Arial"/>
                <a:cs typeface="Arial"/>
              </a:rPr>
              <a:t>lts</a:t>
            </a:r>
            <a:r>
              <a:rPr sz="1800" spc="-9" dirty="0" smtClean="0">
                <a:latin typeface="Arial"/>
                <a:cs typeface="Arial"/>
              </a:rPr>
              <a:t>é</a:t>
            </a:r>
            <a:r>
              <a:rPr sz="1800" spc="-4" dirty="0" smtClean="0">
                <a:latin typeface="Arial"/>
                <a:cs typeface="Arial"/>
              </a:rPr>
              <a:t>ge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vá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4" dirty="0" smtClean="0">
                <a:latin typeface="Arial"/>
                <a:cs typeface="Arial"/>
              </a:rPr>
              <a:t>j</a:t>
            </a:r>
            <a:r>
              <a:rPr sz="1800" spc="0" dirty="0" smtClean="0"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90"/>
              </a:spcBef>
            </a:pP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9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ism</a:t>
            </a:r>
            <a:r>
              <a:rPr sz="1800" spc="-4" dirty="0" smtClean="0">
                <a:latin typeface="Arial"/>
                <a:cs typeface="Arial"/>
              </a:rPr>
              <a:t>é</a:t>
            </a:r>
            <a:r>
              <a:rPr sz="1800" spc="0" dirty="0" smtClean="0">
                <a:latin typeface="Arial"/>
                <a:cs typeface="Arial"/>
              </a:rPr>
              <a:t>telt e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j</a:t>
            </a:r>
            <a:r>
              <a:rPr sz="1800" spc="-9" dirty="0" smtClean="0">
                <a:latin typeface="Arial"/>
                <a:cs typeface="Arial"/>
              </a:rPr>
              <a:t>á</a:t>
            </a:r>
            <a:r>
              <a:rPr sz="1800" spc="0" dirty="0" smtClean="0">
                <a:latin typeface="Arial"/>
                <a:cs typeface="Arial"/>
              </a:rPr>
              <a:t>rás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k ö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kö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tsé</a:t>
            </a:r>
            <a:r>
              <a:rPr sz="1800" spc="-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4486" y="3255199"/>
            <a:ext cx="604071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á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1606" y="3410966"/>
            <a:ext cx="1906549" cy="802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Le</a:t>
            </a:r>
            <a:r>
              <a:rPr sz="2700" spc="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ha</a:t>
            </a:r>
            <a:r>
              <a:rPr sz="2700" spc="4" baseline="3034" dirty="0" smtClean="0">
                <a:latin typeface="Calibri"/>
                <a:cs typeface="Calibri"/>
              </a:rPr>
              <a:t>m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3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abb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6,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g</a:t>
            </a:r>
            <a:r>
              <a:rPr sz="2700" spc="-64" baseline="1517" dirty="0" smtClean="0">
                <a:latin typeface="Calibri"/>
                <a:cs typeface="Calibri"/>
              </a:rPr>
              <a:t>k</a:t>
            </a:r>
            <a:r>
              <a:rPr sz="2700" spc="0" baseline="1517" dirty="0" smtClean="0">
                <a:latin typeface="Calibri"/>
                <a:cs typeface="Calibri"/>
              </a:rPr>
              <a:t>é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őbb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9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9" baseline="1517" dirty="0" smtClean="0">
                <a:latin typeface="Calibri"/>
                <a:cs typeface="Calibri"/>
              </a:rPr>
              <a:t>é</a:t>
            </a:r>
            <a:r>
              <a:rPr sz="2700" spc="0" baseline="1517" dirty="0" smtClean="0">
                <a:latin typeface="Calibri"/>
                <a:cs typeface="Calibri"/>
              </a:rPr>
              <a:t>v </a:t>
            </a:r>
            <a:r>
              <a:rPr sz="2700" spc="4" baseline="1517" dirty="0" smtClean="0">
                <a:latin typeface="Calibri"/>
                <a:cs typeface="Calibri"/>
              </a:rPr>
              <a:t>u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án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75 </a:t>
            </a:r>
            <a:r>
              <a:rPr sz="2700" b="1" spc="-4" baseline="1517" dirty="0" smtClean="0">
                <a:latin typeface="Calibri"/>
                <a:cs typeface="Calibri"/>
              </a:rPr>
              <a:t>%</a:t>
            </a:r>
            <a:r>
              <a:rPr sz="2700" spc="0" baseline="1517" dirty="0" smtClean="0">
                <a:latin typeface="Calibri"/>
                <a:cs typeface="Calibri"/>
              </a:rPr>
              <a:t>-os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mé</a:t>
            </a:r>
            <a:r>
              <a:rPr sz="2700" spc="-25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5749" y="3936746"/>
            <a:ext cx="12865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</a:t>
            </a:r>
            <a:r>
              <a:rPr sz="2700" spc="4" baseline="3034" dirty="0" smtClean="0">
                <a:latin typeface="Calibri"/>
                <a:cs typeface="Calibri"/>
              </a:rPr>
              <a:t>d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óg</a:t>
            </a:r>
            <a:r>
              <a:rPr sz="2700" spc="4" baseline="3034" dirty="0" smtClean="0">
                <a:latin typeface="Calibri"/>
                <a:cs typeface="Calibri"/>
              </a:rPr>
              <a:t>u</a:t>
            </a:r>
            <a:r>
              <a:rPr sz="2700" spc="0" baseline="3034" dirty="0" smtClean="0">
                <a:latin typeface="Calibri"/>
                <a:cs typeface="Calibri"/>
              </a:rPr>
              <a:t>s II.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5806" y="4605147"/>
            <a:ext cx="223733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Le</a:t>
            </a:r>
            <a:r>
              <a:rPr sz="2700" spc="4" baseline="3034" dirty="0" smtClean="0">
                <a:latin typeface="Calibri"/>
                <a:cs typeface="Calibri"/>
              </a:rPr>
              <a:t>g</a:t>
            </a:r>
            <a:r>
              <a:rPr sz="2700" spc="0" baseline="3034" dirty="0" smtClean="0">
                <a:latin typeface="Calibri"/>
                <a:cs typeface="Calibri"/>
              </a:rPr>
              <a:t>ha</a:t>
            </a:r>
            <a:r>
              <a:rPr sz="2700" spc="4" baseline="3034" dirty="0" smtClean="0">
                <a:latin typeface="Calibri"/>
                <a:cs typeface="Calibri"/>
              </a:rPr>
              <a:t>m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39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abb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6 </a:t>
            </a:r>
            <a:r>
              <a:rPr sz="2700" spc="-4" baseline="3034" dirty="0" smtClean="0">
                <a:latin typeface="Calibri"/>
                <a:cs typeface="Calibri"/>
              </a:rPr>
              <a:t>é</a:t>
            </a:r>
            <a:r>
              <a:rPr sz="2700" spc="0" baseline="3034" dirty="0" smtClean="0">
                <a:latin typeface="Calibri"/>
                <a:cs typeface="Calibri"/>
              </a:rPr>
              <a:t>v </a:t>
            </a:r>
            <a:r>
              <a:rPr sz="2700" spc="4" baseline="3034" dirty="0" smtClean="0">
                <a:latin typeface="Calibri"/>
                <a:cs typeface="Calibri"/>
              </a:rPr>
              <a:t>u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án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smtClean="0">
                <a:latin typeface="Calibri"/>
                <a:cs typeface="Calibri"/>
              </a:rPr>
              <a:t>85 </a:t>
            </a:r>
            <a:r>
              <a:rPr sz="2700" b="1" spc="-4" baseline="1517" dirty="0" smtClean="0">
                <a:latin typeface="Calibri"/>
                <a:cs typeface="Calibri"/>
              </a:rPr>
              <a:t>%</a:t>
            </a:r>
            <a:r>
              <a:rPr sz="2700" spc="0" baseline="1517" dirty="0" smtClean="0">
                <a:latin typeface="Calibri"/>
                <a:cs typeface="Calibri"/>
              </a:rPr>
              <a:t>-os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5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4" baseline="1517" dirty="0" smtClean="0">
                <a:latin typeface="Calibri"/>
                <a:cs typeface="Calibri"/>
              </a:rPr>
              <a:t>d</a:t>
            </a:r>
            <a:r>
              <a:rPr sz="2700" spc="0" baseline="1517" dirty="0" smtClean="0">
                <a:latin typeface="Calibri"/>
                <a:cs typeface="Calibri"/>
              </a:rPr>
              <a:t>mé</a:t>
            </a:r>
            <a:r>
              <a:rPr sz="2700" spc="-25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441" y="4924480"/>
            <a:ext cx="1580337" cy="802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 köte</a:t>
            </a:r>
            <a:r>
              <a:rPr sz="1800" spc="-4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ező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ősítés</a:t>
            </a:r>
            <a:r>
              <a:rPr sz="1800" spc="-4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k</a:t>
            </a:r>
            <a:r>
              <a:rPr sz="1800" spc="1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latin typeface="Arial"/>
                <a:cs typeface="Arial"/>
              </a:rPr>
              <a:t>ö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kö</a:t>
            </a:r>
            <a:r>
              <a:rPr sz="1800" spc="-9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tsé</a:t>
            </a:r>
            <a:r>
              <a:rPr sz="1800" spc="-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es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4774" y="4941697"/>
            <a:ext cx="17316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Me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erp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dagógus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13201" y="5843651"/>
            <a:ext cx="116511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25" baseline="3034" dirty="0" smtClean="0">
                <a:latin typeface="Calibri"/>
                <a:cs typeface="Calibri"/>
              </a:rPr>
              <a:t>K</a:t>
            </a:r>
            <a:r>
              <a:rPr sz="2700" spc="0" baseline="3034" dirty="0" smtClean="0">
                <a:latin typeface="Calibri"/>
                <a:cs typeface="Calibri"/>
              </a:rPr>
              <a:t>u</a:t>
            </a:r>
            <a:r>
              <a:rPr sz="2700" spc="-25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1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ó</a:t>
            </a:r>
            <a:r>
              <a:rPr sz="2700" spc="-29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anár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9952" y="4485132"/>
            <a:ext cx="7511796" cy="124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9868" y="4532376"/>
            <a:ext cx="7417308" cy="12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7196" y="4509516"/>
            <a:ext cx="7417308" cy="1152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7196" y="4509516"/>
            <a:ext cx="7417308" cy="1152143"/>
          </a:xfrm>
          <a:custGeom>
            <a:avLst/>
            <a:gdLst/>
            <a:ahLst/>
            <a:cxnLst/>
            <a:rect l="l" t="t" r="r" b="b"/>
            <a:pathLst>
              <a:path w="7417308" h="1152143">
                <a:moveTo>
                  <a:pt x="0" y="192023"/>
                </a:moveTo>
                <a:lnTo>
                  <a:pt x="5581" y="145880"/>
                </a:lnTo>
                <a:lnTo>
                  <a:pt x="21434" y="103780"/>
                </a:lnTo>
                <a:lnTo>
                  <a:pt x="46225" y="67059"/>
                </a:lnTo>
                <a:lnTo>
                  <a:pt x="78620" y="37051"/>
                </a:lnTo>
                <a:lnTo>
                  <a:pt x="117282" y="15091"/>
                </a:lnTo>
                <a:lnTo>
                  <a:pt x="160878" y="2513"/>
                </a:lnTo>
                <a:lnTo>
                  <a:pt x="192023" y="0"/>
                </a:lnTo>
                <a:lnTo>
                  <a:pt x="7225283" y="0"/>
                </a:lnTo>
                <a:lnTo>
                  <a:pt x="7271427" y="5581"/>
                </a:lnTo>
                <a:lnTo>
                  <a:pt x="7313527" y="21434"/>
                </a:lnTo>
                <a:lnTo>
                  <a:pt x="7350248" y="46225"/>
                </a:lnTo>
                <a:lnTo>
                  <a:pt x="7380256" y="78620"/>
                </a:lnTo>
                <a:lnTo>
                  <a:pt x="7402216" y="117282"/>
                </a:lnTo>
                <a:lnTo>
                  <a:pt x="7414794" y="160878"/>
                </a:lnTo>
                <a:lnTo>
                  <a:pt x="7417308" y="192023"/>
                </a:lnTo>
                <a:lnTo>
                  <a:pt x="7417308" y="960119"/>
                </a:lnTo>
                <a:lnTo>
                  <a:pt x="7411726" y="1006263"/>
                </a:lnTo>
                <a:lnTo>
                  <a:pt x="7395873" y="1048363"/>
                </a:lnTo>
                <a:lnTo>
                  <a:pt x="7371082" y="1085084"/>
                </a:lnTo>
                <a:lnTo>
                  <a:pt x="7338687" y="1115092"/>
                </a:lnTo>
                <a:lnTo>
                  <a:pt x="7300025" y="1137052"/>
                </a:lnTo>
                <a:lnTo>
                  <a:pt x="7256429" y="1149630"/>
                </a:lnTo>
                <a:lnTo>
                  <a:pt x="7225283" y="1152143"/>
                </a:lnTo>
                <a:lnTo>
                  <a:pt x="192023" y="1152143"/>
                </a:lnTo>
                <a:lnTo>
                  <a:pt x="145880" y="1146562"/>
                </a:lnTo>
                <a:lnTo>
                  <a:pt x="103780" y="1130709"/>
                </a:lnTo>
                <a:lnTo>
                  <a:pt x="67059" y="1105918"/>
                </a:lnTo>
                <a:lnTo>
                  <a:pt x="37051" y="1073523"/>
                </a:lnTo>
                <a:lnTo>
                  <a:pt x="15091" y="1034861"/>
                </a:lnTo>
                <a:lnTo>
                  <a:pt x="2513" y="991265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0528" y="1629155"/>
            <a:ext cx="3810000" cy="2525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370" y="445761"/>
            <a:ext cx="27365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Fokoz</a:t>
            </a:r>
            <a:r>
              <a:rPr sz="3600" b="1" spc="-9" dirty="0" smtClean="0">
                <a:latin typeface="Verdana"/>
                <a:cs typeface="Verdana"/>
              </a:rPr>
              <a:t>a</a:t>
            </a:r>
            <a:r>
              <a:rPr sz="3600" b="1" spc="0" dirty="0" smtClean="0">
                <a:latin typeface="Verdana"/>
                <a:cs typeface="Verdana"/>
              </a:rPr>
              <a:t>tba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1062" y="445761"/>
            <a:ext cx="14482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lépés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2946" y="4712716"/>
            <a:ext cx="331532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-79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b="1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1" spc="-64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ő</a:t>
            </a:r>
            <a:r>
              <a:rPr sz="4200" b="1" spc="-17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b="1" spc="-1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sz="4200" b="1" spc="4" baseline="29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uár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2701" y="4712716"/>
            <a:ext cx="35815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első</a:t>
            </a:r>
            <a:r>
              <a:rPr sz="4200" b="1" spc="-14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napj</a:t>
            </a:r>
            <a:r>
              <a:rPr sz="4200" b="1" spc="-34" baseline="292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4200" b="1" spc="-39" baseline="29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4200" b="1" spc="-8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4200" b="1" spc="-50" baseline="292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asabb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48202" y="5139690"/>
            <a:ext cx="255099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b="1" spc="-84" baseline="29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tba</a:t>
            </a:r>
            <a:r>
              <a:rPr sz="4200" b="1" spc="-52" baseline="29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lép</a:t>
            </a:r>
            <a:r>
              <a:rPr sz="4200" b="1" spc="-9" baseline="292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200" b="1" spc="-25" baseline="29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09277" y="1344168"/>
            <a:ext cx="5984747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437" y="476878"/>
            <a:ext cx="181368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Mik</a:t>
            </a:r>
            <a:r>
              <a:rPr sz="3600" b="1" spc="-4" dirty="0" smtClean="0">
                <a:latin typeface="Verdana"/>
                <a:cs typeface="Verdana"/>
              </a:rPr>
              <a:t>o</a:t>
            </a:r>
            <a:r>
              <a:rPr sz="3600" b="1" spc="0" dirty="0" smtClean="0">
                <a:latin typeface="Verdana"/>
                <a:cs typeface="Verdana"/>
              </a:rPr>
              <a:t>r?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76834" y="476878"/>
            <a:ext cx="232074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0" dirty="0" smtClean="0">
                <a:latin typeface="Verdana"/>
                <a:cs typeface="Verdana"/>
              </a:rPr>
              <a:t>Hogy</a:t>
            </a:r>
            <a:r>
              <a:rPr sz="3600" b="1" spc="-14" dirty="0" smtClean="0">
                <a:latin typeface="Verdana"/>
                <a:cs typeface="Verdana"/>
              </a:rPr>
              <a:t>a</a:t>
            </a:r>
            <a:r>
              <a:rPr sz="3600" b="1" spc="0" dirty="0" smtClean="0">
                <a:latin typeface="Verdana"/>
                <a:cs typeface="Verdana"/>
              </a:rPr>
              <a:t>n?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6200" y="170557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miniszter minden év </a:t>
            </a:r>
            <a:r>
              <a:rPr lang="hu-HU" sz="2400" b="1" dirty="0">
                <a:solidFill>
                  <a:srgbClr val="FF0000"/>
                </a:solidFill>
              </a:rPr>
              <a:t>február utolsó </a:t>
            </a:r>
            <a:r>
              <a:rPr lang="hu-HU" sz="2400" dirty="0"/>
              <a:t>napjáig teszi közzé a következő évre vonatkozó minősítési keretszámot és a minősítési tervbe történő felvétel különös feltételeit. 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pedagógus a munkáltató véleményének kikérése után az adott év </a:t>
            </a:r>
            <a:r>
              <a:rPr lang="hu-HU" sz="2400" b="1" dirty="0">
                <a:solidFill>
                  <a:srgbClr val="FF0000"/>
                </a:solidFill>
              </a:rPr>
              <a:t>március 31. </a:t>
            </a:r>
            <a:r>
              <a:rPr lang="hu-HU" sz="2400" dirty="0"/>
              <a:t>napjáig kezdeményezi a minősítését a területileg illetékes kormányhivatalnál, megjelölve a minősítés során az elérni kívánt fokozatot.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miniszter az Oktatási Hivatal javaslata alapján elkészített minősítési tervben minden év </a:t>
            </a:r>
            <a:r>
              <a:rPr lang="hu-HU" sz="2400" b="1" dirty="0">
                <a:solidFill>
                  <a:srgbClr val="FF0000"/>
                </a:solidFill>
              </a:rPr>
              <a:t>április 30-ig </a:t>
            </a:r>
            <a:r>
              <a:rPr lang="hu-HU" sz="2400" dirty="0"/>
              <a:t>dönt a következő évben minősítővizsgán, minősítési eljárásban részt vevő pedagógusokról.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miniszter a pedagógust és munkáltatóját a döntés meghozatalát követően, legkésőbb </a:t>
            </a:r>
            <a:r>
              <a:rPr lang="hu-HU" sz="2400" b="1" dirty="0">
                <a:solidFill>
                  <a:srgbClr val="FF0000"/>
                </a:solidFill>
              </a:rPr>
              <a:t>május 31-ig </a:t>
            </a:r>
            <a:r>
              <a:rPr lang="hu-HU" sz="2400" dirty="0"/>
              <a:t>értesíti.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minősítővizsgára jelentkezett gyakornokot a minősítési tervbe fel kell venni.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minősítési tervben szereplő pedagógusok minősítésére a jelentkezést </a:t>
            </a:r>
            <a:r>
              <a:rPr lang="hu-HU" sz="2400" b="1" dirty="0">
                <a:solidFill>
                  <a:srgbClr val="FF0000"/>
                </a:solidFill>
              </a:rPr>
              <a:t>követő naptári évben </a:t>
            </a:r>
            <a:r>
              <a:rPr lang="hu-HU" sz="2400" dirty="0"/>
              <a:t>kerül sor. </a:t>
            </a:r>
          </a:p>
        </p:txBody>
      </p:sp>
    </p:spTree>
    <p:extLst>
      <p:ext uri="{BB962C8B-B14F-4D97-AF65-F5344CB8AC3E}">
        <p14:creationId xmlns:p14="http://schemas.microsoft.com/office/powerpoint/2010/main" val="1900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86155" y="725797"/>
            <a:ext cx="7583195" cy="5214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88" marR="47619" algn="ctr">
              <a:lnSpc>
                <a:spcPts val="4230"/>
              </a:lnSpc>
              <a:spcBef>
                <a:spcPts val="211"/>
              </a:spcBef>
            </a:pP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A</a:t>
            </a:r>
            <a:r>
              <a:rPr sz="3200" spc="-234" dirty="0" smtClean="0">
                <a:solidFill>
                  <a:srgbClr val="B03E9A"/>
                </a:solidFill>
                <a:latin typeface="Trebuchet MS"/>
                <a:cs typeface="Trebuchet MS"/>
              </a:rPr>
              <a:t> 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m</a:t>
            </a:r>
            <a:r>
              <a:rPr sz="3200" spc="9" dirty="0" smtClean="0">
                <a:solidFill>
                  <a:srgbClr val="B03E9A"/>
                </a:solidFill>
                <a:latin typeface="Trebuchet MS"/>
                <a:cs typeface="Trebuchet MS"/>
              </a:rPr>
              <a:t>i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nős</a:t>
            </a:r>
            <a:r>
              <a:rPr sz="3200" spc="9" dirty="0" smtClean="0">
                <a:solidFill>
                  <a:srgbClr val="B03E9A"/>
                </a:solidFill>
                <a:latin typeface="Trebuchet MS"/>
                <a:cs typeface="Trebuchet MS"/>
              </a:rPr>
              <a:t>í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tési</a:t>
            </a:r>
            <a:r>
              <a:rPr sz="3200" spc="-64" dirty="0" smtClean="0">
                <a:solidFill>
                  <a:srgbClr val="B03E9A"/>
                </a:solidFill>
                <a:latin typeface="Trebuchet MS"/>
                <a:cs typeface="Trebuchet MS"/>
              </a:rPr>
              <a:t> 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rendszer indu</a:t>
            </a:r>
            <a:r>
              <a:rPr sz="3200" spc="-19" dirty="0" smtClean="0">
                <a:solidFill>
                  <a:srgbClr val="B03E9A"/>
                </a:solidFill>
                <a:latin typeface="Trebuchet MS"/>
                <a:cs typeface="Trebuchet MS"/>
              </a:rPr>
              <a:t>l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á</a:t>
            </a:r>
            <a:r>
              <a:rPr sz="3200" spc="9" dirty="0" smtClean="0">
                <a:solidFill>
                  <a:srgbClr val="B03E9A"/>
                </a:solidFill>
                <a:latin typeface="Trebuchet MS"/>
                <a:cs typeface="Trebuchet MS"/>
              </a:rPr>
              <a:t>s</a:t>
            </a:r>
            <a:r>
              <a:rPr sz="32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a</a:t>
            </a:r>
            <a:endParaRPr sz="3200" dirty="0">
              <a:latin typeface="Trebuchet MS"/>
              <a:cs typeface="Trebuchet MS"/>
            </a:endParaRPr>
          </a:p>
          <a:p>
            <a:pPr marL="12700" marR="47619">
              <a:lnSpc>
                <a:spcPct val="95825"/>
              </a:lnSpc>
              <a:spcBef>
                <a:spcPts val="1976"/>
              </a:spcBef>
            </a:pPr>
            <a:r>
              <a:rPr sz="2000" spc="0" dirty="0" smtClean="0">
                <a:solidFill>
                  <a:srgbClr val="AC66BA"/>
                </a:solidFill>
                <a:latin typeface="Arial"/>
                <a:cs typeface="Arial"/>
              </a:rPr>
              <a:t>•</a:t>
            </a:r>
            <a:r>
              <a:rPr sz="2000" spc="439" dirty="0" smtClean="0">
                <a:solidFill>
                  <a:srgbClr val="AC66BA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2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0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13.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b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2400" spc="4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-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j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(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gy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orno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ok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vé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elével)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259587" marR="47619">
              <a:lnSpc>
                <a:spcPct val="94685"/>
              </a:lnSpc>
              <a:spcBef>
                <a:spcPts val="155"/>
              </a:spcBef>
            </a:pP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nkit P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eda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góg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u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I. f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ok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za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ba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kel</a:t>
            </a:r>
            <a:r>
              <a:rPr sz="2400"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-4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-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b</a:t>
            </a:r>
            <a:r>
              <a:rPr sz="2400"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sorolni</a:t>
            </a:r>
            <a:endParaRPr lang="hu-HU" sz="2400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259587" marR="47619">
              <a:lnSpc>
                <a:spcPct val="94685"/>
              </a:lnSpc>
              <a:spcBef>
                <a:spcPts val="155"/>
              </a:spcBef>
            </a:pPr>
            <a:endParaRPr sz="2400" dirty="0">
              <a:latin typeface="Georgia"/>
              <a:cs typeface="Georgia"/>
            </a:endParaRPr>
          </a:p>
          <a:p>
            <a:pPr marL="12700" marR="47619">
              <a:lnSpc>
                <a:spcPct val="95825"/>
              </a:lnSpc>
              <a:spcBef>
                <a:spcPts val="385"/>
              </a:spcBef>
            </a:pPr>
            <a:r>
              <a:rPr sz="2400" spc="0" dirty="0" smtClean="0">
                <a:solidFill>
                  <a:srgbClr val="AC66BA"/>
                </a:solidFill>
                <a:latin typeface="Arial"/>
                <a:cs typeface="Arial"/>
              </a:rPr>
              <a:t>•</a:t>
            </a:r>
            <a:r>
              <a:rPr sz="2400" spc="439" dirty="0" smtClean="0">
                <a:solidFill>
                  <a:srgbClr val="AC66BA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2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0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4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sz="2400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pr.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0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-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</a:t>
            </a:r>
            <a:r>
              <a:rPr sz="2400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„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gy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erűs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í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ett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j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sb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n”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259587" marR="47619">
              <a:lnSpc>
                <a:spcPct val="94685"/>
              </a:lnSpc>
              <a:spcBef>
                <a:spcPts val="155"/>
              </a:spcBef>
            </a:pP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min</a:t>
            </a:r>
            <a:r>
              <a:rPr sz="2400" i="1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ő</a:t>
            </a: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sí</a:t>
            </a:r>
            <a:r>
              <a:rPr sz="2400" i="1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és</a:t>
            </a:r>
            <a:r>
              <a:rPr sz="2400" i="1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sz="2400" i="1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i="1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i="1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ü</a:t>
            </a:r>
            <a:r>
              <a:rPr sz="2400" i="1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i="1" spc="-25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h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eda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góg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u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II. fo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za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ot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rn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,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259587" marR="47619">
              <a:lnSpc>
                <a:spcPct val="94685"/>
              </a:lnSpc>
              <a:spcBef>
                <a:spcPts val="150"/>
              </a:spcBef>
            </a:pP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y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2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2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0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8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 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-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c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sz="2400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-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</a:t>
            </a:r>
            <a:r>
              <a:rPr sz="2400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 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ell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sm</a:t>
            </a:r>
            <a:r>
              <a:rPr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elni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305308" marR="47619">
              <a:lnSpc>
                <a:spcPct val="95825"/>
              </a:lnSpc>
              <a:spcBef>
                <a:spcPts val="409"/>
              </a:spcBef>
            </a:pPr>
            <a:r>
              <a:rPr sz="2400" spc="0" dirty="0" smtClean="0">
                <a:solidFill>
                  <a:srgbClr val="B83C68"/>
                </a:solidFill>
                <a:latin typeface="Arial"/>
                <a:cs typeface="Arial"/>
              </a:rPr>
              <a:t>•</a:t>
            </a:r>
            <a:r>
              <a:rPr sz="2400" spc="344" dirty="0" smtClean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rm.</a:t>
            </a:r>
            <a:r>
              <a:rPr sz="2400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sz="2400" spc="-6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36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§</a:t>
            </a:r>
            <a:r>
              <a:rPr sz="2400" spc="-5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(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</a:t>
            </a:r>
            <a:r>
              <a:rPr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)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:</a:t>
            </a:r>
            <a:r>
              <a:rPr sz="2400" spc="-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4" dirty="0" smtClean="0">
                <a:latin typeface="Georgia"/>
                <a:cs typeface="Georgia"/>
              </a:rPr>
              <a:t>1</a:t>
            </a:r>
            <a:r>
              <a:rPr sz="2400" spc="0" dirty="0" smtClean="0">
                <a:latin typeface="Georgia"/>
                <a:cs typeface="Georgia"/>
              </a:rPr>
              <a:t>4</a:t>
            </a:r>
            <a:r>
              <a:rPr sz="2400" spc="-25" dirty="0" smtClean="0">
                <a:latin typeface="Georgia"/>
                <a:cs typeface="Georgia"/>
              </a:rPr>
              <a:t> </a:t>
            </a:r>
            <a:r>
              <a:rPr sz="2400" spc="-9" dirty="0" smtClean="0">
                <a:latin typeface="Georgia"/>
                <a:cs typeface="Georgia"/>
              </a:rPr>
              <a:t>é</a:t>
            </a:r>
            <a:r>
              <a:rPr sz="2400" spc="0" dirty="0" smtClean="0">
                <a:latin typeface="Georgia"/>
                <a:cs typeface="Georgia"/>
              </a:rPr>
              <a:t>v gy</a:t>
            </a:r>
            <a:r>
              <a:rPr sz="2400" spc="-14" dirty="0" smtClean="0">
                <a:latin typeface="Georgia"/>
                <a:cs typeface="Georgia"/>
              </a:rPr>
              <a:t>a</a:t>
            </a:r>
            <a:r>
              <a:rPr sz="2400" spc="-9" dirty="0" smtClean="0">
                <a:latin typeface="Georgia"/>
                <a:cs typeface="Georgia"/>
              </a:rPr>
              <a:t>k</a:t>
            </a:r>
            <a:r>
              <a:rPr sz="2400" spc="4" dirty="0" smtClean="0">
                <a:latin typeface="Georgia"/>
                <a:cs typeface="Georgia"/>
              </a:rPr>
              <a:t>o</a:t>
            </a:r>
            <a:r>
              <a:rPr sz="2400" spc="0" dirty="0" smtClean="0">
                <a:latin typeface="Georgia"/>
                <a:cs typeface="Georgia"/>
              </a:rPr>
              <a:t>rl</a:t>
            </a:r>
            <a:r>
              <a:rPr sz="2400" spc="-14" dirty="0" smtClean="0">
                <a:latin typeface="Georgia"/>
                <a:cs typeface="Georgia"/>
              </a:rPr>
              <a:t>a</a:t>
            </a:r>
            <a:r>
              <a:rPr sz="2400" spc="0" dirty="0" smtClean="0">
                <a:latin typeface="Georgia"/>
                <a:cs typeface="Georgia"/>
              </a:rPr>
              <a:t>t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-9" dirty="0" smtClean="0">
                <a:latin typeface="Georgia"/>
                <a:cs typeface="Georgia"/>
              </a:rPr>
              <a:t>é</a:t>
            </a:r>
            <a:r>
              <a:rPr sz="2400" spc="0" dirty="0" smtClean="0">
                <a:latin typeface="Georgia"/>
                <a:cs typeface="Georgia"/>
              </a:rPr>
              <a:t>s s</a:t>
            </a:r>
            <a:r>
              <a:rPr sz="2400" spc="4" dirty="0" smtClean="0">
                <a:latin typeface="Georgia"/>
                <a:cs typeface="Georgia"/>
              </a:rPr>
              <a:t>z</a:t>
            </a:r>
            <a:r>
              <a:rPr sz="2400" spc="-9" dirty="0" smtClean="0">
                <a:latin typeface="Georgia"/>
                <a:cs typeface="Georgia"/>
              </a:rPr>
              <a:t>ak</a:t>
            </a:r>
            <a:r>
              <a:rPr sz="2400" spc="0" dirty="0" smtClean="0">
                <a:latin typeface="Georgia"/>
                <a:cs typeface="Georgia"/>
              </a:rPr>
              <a:t>vi</a:t>
            </a:r>
            <a:r>
              <a:rPr sz="2400" spc="4" dirty="0" smtClean="0">
                <a:latin typeface="Georgia"/>
                <a:cs typeface="Georgia"/>
              </a:rPr>
              <a:t>z</a:t>
            </a:r>
            <a:r>
              <a:rPr sz="2400" spc="0" dirty="0" smtClean="0">
                <a:latin typeface="Georgia"/>
                <a:cs typeface="Georgia"/>
              </a:rPr>
              <a:t>s</a:t>
            </a:r>
            <a:r>
              <a:rPr sz="2400" spc="4" dirty="0" smtClean="0">
                <a:latin typeface="Georgia"/>
                <a:cs typeface="Georgia"/>
              </a:rPr>
              <a:t>g</a:t>
            </a:r>
            <a:r>
              <a:rPr sz="2400" spc="0" dirty="0" smtClean="0">
                <a:latin typeface="Georgia"/>
                <a:cs typeface="Georgia"/>
              </a:rPr>
              <a:t>a</a:t>
            </a:r>
            <a:r>
              <a:rPr sz="2400" spc="-59" dirty="0" smtClean="0">
                <a:latin typeface="Georgia"/>
                <a:cs typeface="Georgia"/>
              </a:rPr>
              <a:t> </a:t>
            </a:r>
            <a:r>
              <a:rPr sz="2400" spc="0" dirty="0" smtClean="0">
                <a:latin typeface="Georgia"/>
                <a:cs typeface="Georgia"/>
              </a:rPr>
              <a:t>s</a:t>
            </a:r>
            <a:r>
              <a:rPr sz="2400" spc="4" dirty="0" smtClean="0">
                <a:latin typeface="Georgia"/>
                <a:cs typeface="Georgia"/>
              </a:rPr>
              <a:t>z</a:t>
            </a:r>
            <a:r>
              <a:rPr sz="2400" spc="0" dirty="0" smtClean="0">
                <a:latin typeface="Georgia"/>
                <a:cs typeface="Georgia"/>
              </a:rPr>
              <a:t>ü</a:t>
            </a:r>
            <a:r>
              <a:rPr sz="2400" spc="-9" dirty="0" smtClean="0">
                <a:latin typeface="Georgia"/>
                <a:cs typeface="Georgia"/>
              </a:rPr>
              <a:t>k</a:t>
            </a:r>
            <a:r>
              <a:rPr sz="2400" spc="0" dirty="0" smtClean="0">
                <a:latin typeface="Georgia"/>
                <a:cs typeface="Georgia"/>
              </a:rPr>
              <a:t>ség</a:t>
            </a:r>
            <a:r>
              <a:rPr sz="2400" spc="-14" dirty="0" smtClean="0">
                <a:latin typeface="Georgia"/>
                <a:cs typeface="Georgia"/>
              </a:rPr>
              <a:t>e</a:t>
            </a:r>
            <a:r>
              <a:rPr sz="2400" spc="0" dirty="0" smtClean="0">
                <a:latin typeface="Georgia"/>
                <a:cs typeface="Georgia"/>
              </a:rPr>
              <a:t>s</a:t>
            </a:r>
            <a:endParaRPr sz="2400" dirty="0">
              <a:latin typeface="Georgia"/>
              <a:cs typeface="Georgia"/>
            </a:endParaRPr>
          </a:p>
          <a:p>
            <a:pPr marL="305308" marR="47619">
              <a:lnSpc>
                <a:spcPct val="95825"/>
              </a:lnSpc>
              <a:spcBef>
                <a:spcPts val="380"/>
              </a:spcBef>
            </a:pPr>
            <a:r>
              <a:rPr sz="2400" spc="0" dirty="0" smtClean="0">
                <a:solidFill>
                  <a:srgbClr val="B83C68"/>
                </a:solidFill>
                <a:latin typeface="Arial"/>
                <a:cs typeface="Arial"/>
              </a:rPr>
              <a:t>•</a:t>
            </a:r>
            <a:r>
              <a:rPr sz="2400" spc="344" dirty="0" smtClean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latin typeface="Georgia"/>
                <a:cs typeface="Georgia"/>
              </a:rPr>
              <a:t>20</a:t>
            </a:r>
            <a:r>
              <a:rPr sz="2400" spc="9" dirty="0" smtClean="0">
                <a:latin typeface="Georgia"/>
                <a:cs typeface="Georgia"/>
              </a:rPr>
              <a:t>15</a:t>
            </a:r>
            <a:r>
              <a:rPr sz="2400" spc="0" dirty="0" smtClean="0">
                <a:latin typeface="Georgia"/>
                <a:cs typeface="Georgia"/>
              </a:rPr>
              <a:t>.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0" dirty="0" smtClean="0">
                <a:latin typeface="Georgia"/>
                <a:cs typeface="Georgia"/>
              </a:rPr>
              <a:t>ja</a:t>
            </a:r>
            <a:r>
              <a:rPr sz="2400" spc="-14" dirty="0" smtClean="0">
                <a:latin typeface="Georgia"/>
                <a:cs typeface="Georgia"/>
              </a:rPr>
              <a:t>n</a:t>
            </a:r>
            <a:r>
              <a:rPr sz="2400" spc="0" dirty="0" smtClean="0">
                <a:latin typeface="Georgia"/>
                <a:cs typeface="Georgia"/>
              </a:rPr>
              <a:t>.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19" dirty="0" smtClean="0">
                <a:latin typeface="Georgia"/>
                <a:cs typeface="Georgia"/>
              </a:rPr>
              <a:t>1</a:t>
            </a:r>
            <a:r>
              <a:rPr sz="2400" spc="-9" dirty="0" smtClean="0">
                <a:latin typeface="Georgia"/>
                <a:cs typeface="Georgia"/>
              </a:rPr>
              <a:t>-</a:t>
            </a:r>
            <a:r>
              <a:rPr sz="2400" spc="0" dirty="0" smtClean="0">
                <a:latin typeface="Georgia"/>
                <a:cs typeface="Georgia"/>
              </a:rPr>
              <a:t>j</a:t>
            </a:r>
            <a:r>
              <a:rPr sz="2400" spc="-4" dirty="0" smtClean="0">
                <a:latin typeface="Georgia"/>
                <a:cs typeface="Georgia"/>
              </a:rPr>
              <a:t>é</a:t>
            </a:r>
            <a:r>
              <a:rPr sz="2400" spc="0" dirty="0" smtClean="0">
                <a:latin typeface="Georgia"/>
                <a:cs typeface="Georgia"/>
              </a:rPr>
              <a:t>n</a:t>
            </a:r>
            <a:r>
              <a:rPr sz="2400" spc="-4" dirty="0" smtClean="0">
                <a:latin typeface="Georgia"/>
                <a:cs typeface="Georgia"/>
              </a:rPr>
              <a:t> </a:t>
            </a:r>
            <a:r>
              <a:rPr sz="2400" spc="-14" dirty="0" smtClean="0">
                <a:latin typeface="Georgia"/>
                <a:cs typeface="Georgia"/>
              </a:rPr>
              <a:t>2</a:t>
            </a:r>
            <a:r>
              <a:rPr sz="2400" spc="-9" dirty="0" smtClean="0">
                <a:latin typeface="Georgia"/>
                <a:cs typeface="Georgia"/>
              </a:rPr>
              <a:t>0</a:t>
            </a:r>
            <a:r>
              <a:rPr sz="2400" spc="0" dirty="0" smtClean="0">
                <a:latin typeface="Georgia"/>
                <a:cs typeface="Georgia"/>
              </a:rPr>
              <a:t>.</a:t>
            </a:r>
            <a:r>
              <a:rPr sz="2400" spc="-9" dirty="0" smtClean="0">
                <a:latin typeface="Georgia"/>
                <a:cs typeface="Georgia"/>
              </a:rPr>
              <a:t>00</a:t>
            </a:r>
            <a:r>
              <a:rPr sz="2400" spc="0" dirty="0" smtClean="0">
                <a:latin typeface="Georgia"/>
                <a:cs typeface="Georgia"/>
              </a:rPr>
              <a:t>0</a:t>
            </a:r>
            <a:r>
              <a:rPr sz="2400" spc="-9" dirty="0" smtClean="0">
                <a:latin typeface="Georgia"/>
                <a:cs typeface="Georgia"/>
              </a:rPr>
              <a:t> </a:t>
            </a:r>
            <a:r>
              <a:rPr sz="2400" spc="0" dirty="0" smtClean="0">
                <a:latin typeface="Georgia"/>
                <a:cs typeface="Georgia"/>
              </a:rPr>
              <a:t>fő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-4" dirty="0" smtClean="0">
                <a:latin typeface="Georgia"/>
                <a:cs typeface="Georgia"/>
              </a:rPr>
              <a:t>k</a:t>
            </a:r>
            <a:r>
              <a:rPr sz="2400" spc="-9" dirty="0" smtClean="0">
                <a:latin typeface="Georgia"/>
                <a:cs typeface="Georgia"/>
              </a:rPr>
              <a:t>e</a:t>
            </a:r>
            <a:r>
              <a:rPr sz="2400" spc="4" dirty="0" smtClean="0">
                <a:latin typeface="Georgia"/>
                <a:cs typeface="Georgia"/>
              </a:rPr>
              <a:t>r</a:t>
            </a:r>
            <a:r>
              <a:rPr sz="2400" spc="0" dirty="0" smtClean="0">
                <a:latin typeface="Georgia"/>
                <a:cs typeface="Georgia"/>
              </a:rPr>
              <a:t>ül</a:t>
            </a:r>
            <a:r>
              <a:rPr sz="2400" spc="-4" dirty="0" smtClean="0">
                <a:latin typeface="Georgia"/>
                <a:cs typeface="Georgia"/>
              </a:rPr>
              <a:t> </a:t>
            </a:r>
            <a:r>
              <a:rPr sz="2400" spc="0" dirty="0" smtClean="0">
                <a:latin typeface="Georgia"/>
                <a:cs typeface="Georgia"/>
              </a:rPr>
              <a:t>P</a:t>
            </a:r>
            <a:r>
              <a:rPr sz="2400" spc="-14" dirty="0" smtClean="0">
                <a:latin typeface="Georgia"/>
                <a:cs typeface="Georgia"/>
              </a:rPr>
              <a:t>e</a:t>
            </a:r>
            <a:r>
              <a:rPr sz="2400" spc="0" dirty="0" smtClean="0">
                <a:latin typeface="Georgia"/>
                <a:cs typeface="Georgia"/>
              </a:rPr>
              <a:t>dag</a:t>
            </a:r>
            <a:r>
              <a:rPr sz="2400" spc="4" dirty="0" smtClean="0">
                <a:latin typeface="Georgia"/>
                <a:cs typeface="Georgia"/>
              </a:rPr>
              <a:t>ó</a:t>
            </a:r>
            <a:r>
              <a:rPr sz="2400" spc="0" dirty="0" smtClean="0">
                <a:latin typeface="Georgia"/>
                <a:cs typeface="Georgia"/>
              </a:rPr>
              <a:t>gus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4" dirty="0" smtClean="0">
                <a:latin typeface="Georgia"/>
                <a:cs typeface="Georgia"/>
              </a:rPr>
              <a:t>II</a:t>
            </a:r>
            <a:r>
              <a:rPr sz="2400" spc="0" dirty="0" smtClean="0">
                <a:latin typeface="Georgia"/>
                <a:cs typeface="Georgia"/>
              </a:rPr>
              <a:t>.</a:t>
            </a:r>
            <a:r>
              <a:rPr sz="2400" spc="-19" dirty="0" smtClean="0">
                <a:latin typeface="Georgia"/>
                <a:cs typeface="Georgia"/>
              </a:rPr>
              <a:t> </a:t>
            </a:r>
            <a:r>
              <a:rPr sz="2400" spc="0" dirty="0" smtClean="0">
                <a:latin typeface="Georgia"/>
                <a:cs typeface="Georgia"/>
              </a:rPr>
              <a:t>f</a:t>
            </a:r>
            <a:r>
              <a:rPr sz="2400" spc="9" dirty="0" smtClean="0">
                <a:latin typeface="Georgia"/>
                <a:cs typeface="Georgia"/>
              </a:rPr>
              <a:t>o</a:t>
            </a:r>
            <a:r>
              <a:rPr sz="2400" spc="-4" dirty="0" smtClean="0">
                <a:latin typeface="Georgia"/>
                <a:cs typeface="Georgia"/>
              </a:rPr>
              <a:t>k</a:t>
            </a:r>
            <a:r>
              <a:rPr sz="2400" spc="4" dirty="0" smtClean="0">
                <a:latin typeface="Georgia"/>
                <a:cs typeface="Georgia"/>
              </a:rPr>
              <a:t>o</a:t>
            </a:r>
            <a:r>
              <a:rPr sz="2400" spc="0" dirty="0" smtClean="0">
                <a:latin typeface="Georgia"/>
                <a:cs typeface="Georgia"/>
              </a:rPr>
              <a:t>zat</a:t>
            </a:r>
            <a:r>
              <a:rPr sz="2400" spc="9" dirty="0" smtClean="0">
                <a:latin typeface="Georgia"/>
                <a:cs typeface="Georgia"/>
              </a:rPr>
              <a:t>b</a:t>
            </a:r>
            <a:r>
              <a:rPr sz="2400" spc="0" dirty="0" smtClean="0">
                <a:latin typeface="Georgia"/>
                <a:cs typeface="Georgia"/>
              </a:rPr>
              <a:t>a</a:t>
            </a:r>
            <a:endParaRPr sz="2400" dirty="0">
              <a:latin typeface="Georgia"/>
              <a:cs typeface="Georgia"/>
            </a:endParaRPr>
          </a:p>
          <a:p>
            <a:pPr marL="305308" marR="47619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solidFill>
                  <a:srgbClr val="B83C68"/>
                </a:solidFill>
                <a:latin typeface="Arial"/>
                <a:cs typeface="Arial"/>
              </a:rPr>
              <a:t>•</a:t>
            </a:r>
            <a:r>
              <a:rPr sz="2400" spc="344" dirty="0" smtClean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f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zat</a:t>
            </a:r>
            <a:r>
              <a:rPr sz="2400" spc="-5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sé</a:t>
            </a:r>
            <a:r>
              <a:rPr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h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 </a:t>
            </a:r>
            <a:r>
              <a:rPr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20</a:t>
            </a:r>
            <a:r>
              <a:rPr sz="2400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4. </a:t>
            </a:r>
            <a:r>
              <a:rPr sz="2400" u="heavy" spc="-2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u="heavy"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sz="2400" u="heavy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prilis</a:t>
            </a:r>
            <a:r>
              <a:rPr lang="hu-HU" sz="2400" u="heavy" spc="505" dirty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30 </a:t>
            </a:r>
            <a:r>
              <a:rPr sz="2400" u="heavy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-</a:t>
            </a:r>
            <a:r>
              <a:rPr sz="2400" u="heavy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ig</a:t>
            </a:r>
            <a:r>
              <a:rPr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 </a:t>
            </a:r>
            <a:r>
              <a:rPr sz="2400" u="heavy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portfó</a:t>
            </a:r>
            <a:r>
              <a:rPr sz="2400" u="heavy" spc="-4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z="2400" u="heavy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iót</a:t>
            </a:r>
            <a:r>
              <a:rPr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z="2400" u="heavy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lang="hu-HU" sz="2400" u="heavy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z="2400" u="heavy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 f</a:t>
            </a:r>
            <a:r>
              <a:rPr lang="hu-HU" sz="2400" u="heavy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</a:t>
            </a:r>
            <a:r>
              <a:rPr lang="hu-HU"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tö</a:t>
            </a:r>
            <a:r>
              <a:rPr lang="hu-HU" sz="2400" u="heavy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te</a:t>
            </a:r>
            <a:r>
              <a:rPr lang="hu-HU" sz="2400" u="heavy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z="2400" u="heavy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 </a:t>
            </a:r>
            <a:r>
              <a:rPr lang="hu-HU" sz="2400" spc="-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hu-HU" sz="2400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KIR</a:t>
            </a:r>
            <a:r>
              <a:rPr lang="hu-HU" sz="2400" spc="-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re</a:t>
            </a:r>
            <a:r>
              <a:rPr lang="hu-HU" sz="2400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</a:t>
            </a:r>
            <a:r>
              <a:rPr lang="hu-HU"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lang="hu-HU"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rén</a:t>
            </a:r>
            <a:r>
              <a:rPr lang="hu-HU" sz="2400" spc="-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z="2400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ke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resz</a:t>
            </a:r>
            <a:r>
              <a:rPr lang="hu-HU" sz="2400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lang="hu-HU" sz="2400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ül</a:t>
            </a:r>
            <a:endParaRPr lang="hu-HU" sz="2400" dirty="0" smtClean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305308" marR="47619">
              <a:lnSpc>
                <a:spcPct val="95825"/>
              </a:lnSpc>
              <a:spcBef>
                <a:spcPts val="405"/>
              </a:spcBef>
            </a:pPr>
            <a:r>
              <a:rPr sz="2000" u="heavy" spc="-69" dirty="0" smtClean="0">
                <a:solidFill>
                  <a:srgbClr val="FF3399"/>
                </a:solidFill>
                <a:latin typeface="Georgia"/>
                <a:cs typeface="Georgia"/>
              </a:rPr>
              <a:t> 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9162" y="5733796"/>
            <a:ext cx="6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78907" y="5733796"/>
            <a:ext cx="675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26758" y="5733796"/>
            <a:ext cx="58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171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 txBox="1"/>
          <p:nvPr/>
        </p:nvSpPr>
        <p:spPr>
          <a:xfrm>
            <a:off x="924216" y="710757"/>
            <a:ext cx="7556656" cy="5124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63" algn="ctr">
              <a:lnSpc>
                <a:spcPts val="4230"/>
              </a:lnSpc>
              <a:spcBef>
                <a:spcPts val="211"/>
              </a:spcBef>
            </a:pPr>
            <a:r>
              <a:rPr sz="28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Hogyan</a:t>
            </a:r>
            <a:r>
              <a:rPr sz="2800" spc="-25" dirty="0" smtClean="0">
                <a:solidFill>
                  <a:srgbClr val="B03E9A"/>
                </a:solidFill>
                <a:latin typeface="Trebuchet MS"/>
                <a:cs typeface="Trebuchet MS"/>
              </a:rPr>
              <a:t> </a:t>
            </a:r>
            <a:r>
              <a:rPr sz="28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lesz me</a:t>
            </a:r>
            <a:r>
              <a:rPr sz="2800" spc="14" dirty="0" smtClean="0">
                <a:solidFill>
                  <a:srgbClr val="B03E9A"/>
                </a:solidFill>
                <a:latin typeface="Trebuchet MS"/>
                <a:cs typeface="Trebuchet MS"/>
              </a:rPr>
              <a:t>s</a:t>
            </a:r>
            <a:r>
              <a:rPr sz="28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terpedag</a:t>
            </a:r>
            <a:r>
              <a:rPr sz="2800" spc="9" dirty="0" smtClean="0">
                <a:solidFill>
                  <a:srgbClr val="B03E9A"/>
                </a:solidFill>
                <a:latin typeface="Trebuchet MS"/>
                <a:cs typeface="Trebuchet MS"/>
              </a:rPr>
              <a:t>ó</a:t>
            </a:r>
            <a:r>
              <a:rPr sz="2800" spc="0" dirty="0" smtClean="0">
                <a:solidFill>
                  <a:srgbClr val="B03E9A"/>
                </a:solidFill>
                <a:latin typeface="Trebuchet MS"/>
                <a:cs typeface="Trebuchet MS"/>
              </a:rPr>
              <a:t>gus?</a:t>
            </a:r>
            <a:endParaRPr sz="2800" dirty="0">
              <a:latin typeface="Trebuchet MS"/>
              <a:cs typeface="Trebuchet MS"/>
            </a:endParaRPr>
          </a:p>
          <a:p>
            <a:pPr marL="58419">
              <a:lnSpc>
                <a:spcPts val="2565"/>
              </a:lnSpc>
              <a:spcBef>
                <a:spcPts val="128"/>
              </a:spcBef>
            </a:pPr>
            <a:endParaRPr lang="hu-HU" spc="0" dirty="0" smtClean="0">
              <a:solidFill>
                <a:srgbClr val="FF0066"/>
              </a:solidFill>
              <a:latin typeface="Georgia"/>
              <a:cs typeface="Georgia"/>
            </a:endParaRPr>
          </a:p>
          <a:p>
            <a:pPr marL="58419">
              <a:lnSpc>
                <a:spcPts val="2565"/>
              </a:lnSpc>
              <a:spcBef>
                <a:spcPts val="128"/>
              </a:spcBef>
            </a:pP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Me</a:t>
            </a:r>
            <a:r>
              <a:rPr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f</a:t>
            </a: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za</a:t>
            </a:r>
            <a:r>
              <a:rPr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ot</a:t>
            </a:r>
            <a:r>
              <a:rPr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2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0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1</a:t>
            </a:r>
            <a:r>
              <a:rPr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3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-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b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spc="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H</a:t>
            </a:r>
            <a:r>
              <a:rPr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</a:t>
            </a:r>
            <a:r>
              <a:rPr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FI </a:t>
            </a:r>
            <a:r>
              <a:rPr spc="-14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spc="4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spc="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spc="-9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öz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éte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ő</a:t>
            </a:r>
            <a:r>
              <a:rPr lang="hu-HU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y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á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za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on</a:t>
            </a:r>
            <a:r>
              <a:rPr lang="hu-HU" spc="4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való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vé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el 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h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et elérni</a:t>
            </a:r>
            <a:endParaRPr lang="hu-HU" dirty="0" smtClean="0">
              <a:solidFill>
                <a:schemeClr val="accent3">
                  <a:lumMod val="75000"/>
                </a:schemeClr>
              </a:solidFill>
              <a:latin typeface="Georgia"/>
              <a:cs typeface="Georgia"/>
            </a:endParaRPr>
          </a:p>
          <a:p>
            <a:pPr marL="12700" marR="39248">
              <a:lnSpc>
                <a:spcPts val="2565"/>
              </a:lnSpc>
              <a:spcBef>
                <a:spcPts val="128"/>
              </a:spcBef>
            </a:pPr>
            <a:r>
              <a:rPr lang="hu-HU" spc="0" dirty="0" smtClean="0">
                <a:latin typeface="Georgia"/>
                <a:cs typeface="Georgia"/>
              </a:rPr>
              <a:t>a</a:t>
            </a:r>
            <a:r>
              <a:rPr lang="hu-HU" spc="-3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2</a:t>
            </a:r>
            <a:r>
              <a:rPr lang="hu-HU" spc="-4" dirty="0" smtClean="0">
                <a:latin typeface="Georgia"/>
                <a:cs typeface="Georgia"/>
              </a:rPr>
              <a:t>0</a:t>
            </a:r>
            <a:r>
              <a:rPr lang="hu-HU" spc="-9" dirty="0" smtClean="0">
                <a:latin typeface="Georgia"/>
                <a:cs typeface="Georgia"/>
              </a:rPr>
              <a:t>1</a:t>
            </a:r>
            <a:r>
              <a:rPr lang="hu-HU" spc="-4" dirty="0" smtClean="0">
                <a:latin typeface="Georgia"/>
                <a:cs typeface="Georgia"/>
              </a:rPr>
              <a:t>4</a:t>
            </a:r>
            <a:r>
              <a:rPr lang="hu-HU" spc="-9" dirty="0" smtClean="0">
                <a:latin typeface="Georgia"/>
                <a:cs typeface="Georgia"/>
              </a:rPr>
              <a:t>-</a:t>
            </a:r>
            <a:r>
              <a:rPr lang="hu-HU" spc="-14" dirty="0" smtClean="0">
                <a:latin typeface="Georgia"/>
                <a:cs typeface="Georgia"/>
              </a:rPr>
              <a:t>b</a:t>
            </a:r>
            <a:r>
              <a:rPr lang="hu-HU" spc="0" dirty="0" smtClean="0">
                <a:latin typeface="Georgia"/>
                <a:cs typeface="Georgia"/>
              </a:rPr>
              <a:t>en</a:t>
            </a:r>
            <a:r>
              <a:rPr lang="hu-HU" spc="-43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lef</a:t>
            </a:r>
            <a:r>
              <a:rPr lang="hu-HU" spc="-14" dirty="0" smtClean="0">
                <a:latin typeface="Georgia"/>
                <a:cs typeface="Georgia"/>
              </a:rPr>
              <a:t>o</a:t>
            </a:r>
            <a:r>
              <a:rPr lang="hu-HU" spc="0" dirty="0" smtClean="0">
                <a:latin typeface="Georgia"/>
                <a:cs typeface="Georgia"/>
              </a:rPr>
              <a:t>ly</a:t>
            </a:r>
            <a:r>
              <a:rPr lang="hu-HU" spc="-9" dirty="0" smtClean="0">
                <a:latin typeface="Georgia"/>
                <a:cs typeface="Georgia"/>
              </a:rPr>
              <a:t>ta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-1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ndó</a:t>
            </a:r>
            <a:r>
              <a:rPr lang="hu-HU" spc="-25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minős</a:t>
            </a:r>
            <a:r>
              <a:rPr lang="hu-HU" spc="9" dirty="0" smtClean="0">
                <a:latin typeface="Georgia"/>
                <a:cs typeface="Georgia"/>
              </a:rPr>
              <a:t>í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-14" dirty="0" smtClean="0">
                <a:latin typeface="Georgia"/>
                <a:cs typeface="Georgia"/>
              </a:rPr>
              <a:t>é</a:t>
            </a:r>
            <a:r>
              <a:rPr lang="hu-HU" spc="0" dirty="0" smtClean="0">
                <a:latin typeface="Georgia"/>
                <a:cs typeface="Georgia"/>
              </a:rPr>
              <a:t>si el</a:t>
            </a:r>
            <a:r>
              <a:rPr lang="hu-HU" spc="9" dirty="0" smtClean="0">
                <a:latin typeface="Georgia"/>
                <a:cs typeface="Georgia"/>
              </a:rPr>
              <a:t>j</a:t>
            </a:r>
            <a:r>
              <a:rPr lang="hu-HU" spc="-9" dirty="0" smtClean="0">
                <a:latin typeface="Georgia"/>
                <a:cs typeface="Georgia"/>
              </a:rPr>
              <a:t>á</a:t>
            </a:r>
            <a:r>
              <a:rPr lang="hu-HU" spc="0" dirty="0" smtClean="0">
                <a:latin typeface="Georgia"/>
                <a:cs typeface="Georgia"/>
              </a:rPr>
              <a:t>r</a:t>
            </a:r>
            <a:r>
              <a:rPr lang="hu-HU" spc="-19" dirty="0" smtClean="0">
                <a:latin typeface="Georgia"/>
                <a:cs typeface="Georgia"/>
              </a:rPr>
              <a:t>á</a:t>
            </a:r>
            <a:r>
              <a:rPr lang="hu-HU" spc="4" dirty="0" smtClean="0">
                <a:latin typeface="Georgia"/>
                <a:cs typeface="Georgia"/>
              </a:rPr>
              <a:t>s</a:t>
            </a:r>
            <a:r>
              <a:rPr lang="hu-HU" spc="0" dirty="0" smtClean="0">
                <a:latin typeface="Georgia"/>
                <a:cs typeface="Georgia"/>
              </a:rPr>
              <a:t>on</a:t>
            </a:r>
            <a:r>
              <a:rPr lang="hu-HU" spc="-39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meg</a:t>
            </a:r>
            <a:r>
              <a:rPr lang="hu-HU" spc="-9" dirty="0" smtClean="0">
                <a:latin typeface="Georgia"/>
                <a:cs typeface="Georgia"/>
              </a:rPr>
              <a:t>f</a:t>
            </a:r>
            <a:r>
              <a:rPr lang="hu-HU" spc="0" dirty="0" smtClean="0">
                <a:latin typeface="Georgia"/>
                <a:cs typeface="Georgia"/>
              </a:rPr>
              <a:t>elelt</a:t>
            </a:r>
            <a:r>
              <a:rPr lang="hu-HU" spc="-46" dirty="0" smtClean="0">
                <a:latin typeface="Georgia"/>
                <a:cs typeface="Georgia"/>
              </a:rPr>
              <a:t> </a:t>
            </a:r>
            <a:r>
              <a:rPr lang="hu-HU" spc="4" dirty="0" smtClean="0">
                <a:latin typeface="Georgia"/>
                <a:cs typeface="Georgia"/>
              </a:rPr>
              <a:t>p</a:t>
            </a:r>
            <a:r>
              <a:rPr lang="hu-HU" spc="0" dirty="0" smtClean="0">
                <a:latin typeface="Georgia"/>
                <a:cs typeface="Georgia"/>
              </a:rPr>
              <a:t>ed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gógusok</a:t>
            </a:r>
            <a:r>
              <a:rPr lang="hu-HU" spc="-84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2</a:t>
            </a:r>
            <a:r>
              <a:rPr lang="hu-HU" spc="0" dirty="0" smtClean="0">
                <a:latin typeface="Georgia"/>
                <a:cs typeface="Georgia"/>
              </a:rPr>
              <a:t>0</a:t>
            </a:r>
            <a:r>
              <a:rPr lang="hu-HU" spc="-19" dirty="0" smtClean="0">
                <a:latin typeface="Georgia"/>
                <a:cs typeface="Georgia"/>
              </a:rPr>
              <a:t>1</a:t>
            </a:r>
            <a:r>
              <a:rPr lang="hu-HU" spc="0" dirty="0" smtClean="0">
                <a:latin typeface="Georgia"/>
                <a:cs typeface="Georgia"/>
              </a:rPr>
              <a:t>5. </a:t>
            </a:r>
            <a:r>
              <a:rPr lang="hu-HU" spc="9" dirty="0" smtClean="0">
                <a:latin typeface="Georgia"/>
                <a:cs typeface="Georgia"/>
              </a:rPr>
              <a:t>j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nu</a:t>
            </a:r>
            <a:r>
              <a:rPr lang="hu-HU" spc="-14" dirty="0" smtClean="0">
                <a:latin typeface="Georgia"/>
                <a:cs typeface="Georgia"/>
              </a:rPr>
              <a:t>á</a:t>
            </a:r>
            <a:r>
              <a:rPr lang="hu-HU" spc="0" dirty="0" smtClean="0">
                <a:latin typeface="Georgia"/>
                <a:cs typeface="Georgia"/>
              </a:rPr>
              <a:t>r</a:t>
            </a:r>
            <a:r>
              <a:rPr lang="hu-HU" spc="-16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1</a:t>
            </a:r>
            <a:r>
              <a:rPr lang="hu-HU" spc="-4" dirty="0" smtClean="0">
                <a:latin typeface="Georgia"/>
                <a:cs typeface="Georgia"/>
              </a:rPr>
              <a:t>-</a:t>
            </a:r>
            <a:r>
              <a:rPr lang="hu-HU" spc="9" dirty="0" smtClean="0">
                <a:latin typeface="Georgia"/>
                <a:cs typeface="Georgia"/>
              </a:rPr>
              <a:t>j</a:t>
            </a:r>
            <a:r>
              <a:rPr lang="hu-HU" spc="0" dirty="0" smtClean="0">
                <a:latin typeface="Georgia"/>
                <a:cs typeface="Georgia"/>
              </a:rPr>
              <a:t>én</a:t>
            </a:r>
            <a:r>
              <a:rPr lang="hu-HU" spc="-28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lépnek</a:t>
            </a:r>
            <a:r>
              <a:rPr lang="hu-HU" spc="-26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m</a:t>
            </a:r>
            <a:r>
              <a:rPr lang="hu-HU" spc="-1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g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sa</a:t>
            </a:r>
            <a:r>
              <a:rPr lang="hu-HU" spc="-19" dirty="0" smtClean="0">
                <a:latin typeface="Georgia"/>
                <a:cs typeface="Georgia"/>
              </a:rPr>
              <a:t>b</a:t>
            </a:r>
            <a:r>
              <a:rPr lang="hu-HU" spc="0" dirty="0" smtClean="0">
                <a:latin typeface="Georgia"/>
                <a:cs typeface="Georgia"/>
              </a:rPr>
              <a:t>b</a:t>
            </a:r>
            <a:r>
              <a:rPr lang="hu-HU" spc="-50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f</a:t>
            </a:r>
            <a:r>
              <a:rPr lang="hu-HU" spc="-9" dirty="0" smtClean="0">
                <a:latin typeface="Georgia"/>
                <a:cs typeface="Georgia"/>
              </a:rPr>
              <a:t>o</a:t>
            </a:r>
            <a:r>
              <a:rPr lang="hu-HU" spc="0" dirty="0" smtClean="0">
                <a:latin typeface="Georgia"/>
                <a:cs typeface="Georgia"/>
              </a:rPr>
              <a:t>koz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-19" dirty="0" smtClean="0">
                <a:latin typeface="Georgia"/>
                <a:cs typeface="Georgia"/>
              </a:rPr>
              <a:t>b</a:t>
            </a:r>
            <a:r>
              <a:rPr lang="hu-HU" spc="0" dirty="0" smtClean="0">
                <a:latin typeface="Georgia"/>
                <a:cs typeface="Georgia"/>
              </a:rPr>
              <a:t>a </a:t>
            </a:r>
            <a:r>
              <a:rPr lang="hu-HU" spc="9" dirty="0">
                <a:latin typeface="Georgia"/>
                <a:cs typeface="Georgia"/>
              </a:rPr>
              <a:t>feltétel: </a:t>
            </a:r>
          </a:p>
          <a:p>
            <a:pPr marL="298450" marR="39248" indent="-285750">
              <a:lnSpc>
                <a:spcPts val="2565"/>
              </a:lnSpc>
              <a:spcBef>
                <a:spcPts val="128"/>
              </a:spcBef>
              <a:buFont typeface="Arial" panose="020B0604020202020204" pitchFamily="34" charset="0"/>
              <a:buChar char="•"/>
            </a:pPr>
            <a:r>
              <a:rPr lang="hu-HU" spc="9" dirty="0">
                <a:latin typeface="Georgia"/>
                <a:cs typeface="Georgia"/>
              </a:rPr>
              <a:t>15 év gyakorlat és szakvizsga</a:t>
            </a:r>
          </a:p>
          <a:p>
            <a:pPr marL="298450" marR="39248" indent="-285750">
              <a:lnSpc>
                <a:spcPct val="94685"/>
              </a:lnSpc>
              <a:spcBef>
                <a:spcPts val="26"/>
              </a:spcBef>
              <a:buFont typeface="Arial" panose="020B0604020202020204" pitchFamily="34" charset="0"/>
              <a:buChar char="•"/>
            </a:pPr>
            <a:r>
              <a:rPr lang="hu-HU" spc="9" dirty="0">
                <a:latin typeface="Georgia"/>
                <a:cs typeface="Georgia"/>
              </a:rPr>
              <a:t>szakértői, szaktanácsadói, vizsgáztatói lista</a:t>
            </a:r>
          </a:p>
          <a:p>
            <a:pPr marL="298450" marR="4057" indent="-285750">
              <a:lnSpc>
                <a:spcPts val="2365"/>
              </a:lnSpc>
              <a:spcBef>
                <a:spcPts val="118"/>
              </a:spcBef>
              <a:buFont typeface="Arial" panose="020B0604020202020204" pitchFamily="34" charset="0"/>
              <a:buChar char="•"/>
            </a:pPr>
            <a:r>
              <a:rPr lang="hu-HU" spc="9" dirty="0">
                <a:latin typeface="Georgia"/>
                <a:cs typeface="Georgia"/>
              </a:rPr>
              <a:t>2015. január 1-jétől legfeljebb 2.000 fő </a:t>
            </a:r>
          </a:p>
          <a:p>
            <a:pPr marL="298450" marR="4057" indent="-285750">
              <a:lnSpc>
                <a:spcPts val="2365"/>
              </a:lnSpc>
              <a:spcBef>
                <a:spcPts val="118"/>
              </a:spcBef>
              <a:buFont typeface="Arial" panose="020B0604020202020204" pitchFamily="34" charset="0"/>
              <a:buChar char="•"/>
            </a:pPr>
            <a:r>
              <a:rPr lang="hu-HU" spc="-14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lang="hu-HU" spc="0" dirty="0" err="1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orm.r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lang="hu-HU" spc="1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4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.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§ 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(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5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)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:</a:t>
            </a:r>
            <a:r>
              <a:rPr lang="hu-HU" spc="-3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me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ster</a:t>
            </a:r>
            <a:r>
              <a:rPr lang="hu-HU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pe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da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góg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u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pc="3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 el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l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őrz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sb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n,</a:t>
            </a:r>
            <a:r>
              <a:rPr lang="hu-HU" spc="3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m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i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nős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í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b</a:t>
            </a:r>
            <a:r>
              <a:rPr lang="hu-HU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pc="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s</a:t>
            </a:r>
            <a:r>
              <a:rPr lang="hu-HU" spc="-1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z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a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k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ért</a:t>
            </a:r>
            <a:r>
              <a:rPr lang="hu-HU" spc="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ők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é</a:t>
            </a:r>
            <a:r>
              <a:rPr lang="hu-HU" spc="-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n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t</a:t>
            </a:r>
            <a:r>
              <a:rPr lang="hu-HU" spc="9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ve</a:t>
            </a:r>
            <a:r>
              <a:rPr lang="hu-HU" spc="-4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h</a:t>
            </a:r>
            <a:r>
              <a:rPr lang="hu-HU" spc="0" dirty="0" smtClean="0">
                <a:solidFill>
                  <a:schemeClr val="accent3">
                    <a:lumMod val="75000"/>
                  </a:schemeClr>
                </a:solidFill>
                <a:latin typeface="Georgia"/>
                <a:cs typeface="Georgia"/>
              </a:rPr>
              <a:t>et</a:t>
            </a:r>
            <a:r>
              <a:rPr lang="hu-HU" spc="137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marL="722313" marR="4057" indent="-279400">
              <a:lnSpc>
                <a:spcPts val="2365"/>
              </a:lnSpc>
              <a:spcBef>
                <a:spcPts val="118"/>
              </a:spcBef>
              <a:buFont typeface="Arial" panose="020B0604020202020204" pitchFamily="34" charset="0"/>
              <a:buChar char="•"/>
            </a:pPr>
            <a:r>
              <a:rPr lang="hu-HU" spc="9" dirty="0" smtClean="0">
                <a:latin typeface="Georgia"/>
                <a:cs typeface="Georgia"/>
              </a:rPr>
              <a:t>h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ti</a:t>
            </a:r>
            <a:r>
              <a:rPr lang="hu-HU" spc="-19" dirty="0" smtClean="0">
                <a:latin typeface="Georgia"/>
                <a:cs typeface="Georgia"/>
              </a:rPr>
              <a:t> </a:t>
            </a:r>
            <a:r>
              <a:rPr lang="hu-HU" spc="9" dirty="0" smtClean="0">
                <a:latin typeface="Georgia"/>
                <a:cs typeface="Georgia"/>
              </a:rPr>
              <a:t>1</a:t>
            </a:r>
            <a:r>
              <a:rPr lang="hu-HU" spc="0" dirty="0" smtClean="0">
                <a:latin typeface="Georgia"/>
                <a:cs typeface="Georgia"/>
              </a:rPr>
              <a:t>8</a:t>
            </a:r>
            <a:r>
              <a:rPr lang="hu-HU" spc="-19" dirty="0" smtClean="0">
                <a:latin typeface="Georgia"/>
                <a:cs typeface="Georgia"/>
              </a:rPr>
              <a:t> </a:t>
            </a:r>
            <a:r>
              <a:rPr lang="hu-HU" spc="4" dirty="0" smtClean="0">
                <a:latin typeface="Georgia"/>
                <a:cs typeface="Georgia"/>
              </a:rPr>
              <a:t>ór</a:t>
            </a:r>
            <a:r>
              <a:rPr lang="hu-HU" spc="-9" dirty="0" smtClean="0">
                <a:latin typeface="Georgia"/>
                <a:cs typeface="Georgia"/>
              </a:rPr>
              <a:t>áná</a:t>
            </a:r>
            <a:r>
              <a:rPr lang="hu-HU" spc="0" dirty="0" smtClean="0">
                <a:latin typeface="Georgia"/>
                <a:cs typeface="Georgia"/>
              </a:rPr>
              <a:t>l </a:t>
            </a:r>
            <a:r>
              <a:rPr lang="hu-HU" spc="4" dirty="0" smtClean="0">
                <a:latin typeface="Georgia"/>
                <a:cs typeface="Georgia"/>
              </a:rPr>
              <a:t>(ó</a:t>
            </a:r>
            <a:r>
              <a:rPr lang="hu-HU" spc="0" dirty="0" smtClean="0">
                <a:latin typeface="Georgia"/>
                <a:cs typeface="Georgia"/>
              </a:rPr>
              <a:t>v</a:t>
            </a:r>
            <a:r>
              <a:rPr lang="hu-HU" spc="14" dirty="0" smtClean="0">
                <a:latin typeface="Georgia"/>
                <a:cs typeface="Georgia"/>
              </a:rPr>
              <a:t>o</a:t>
            </a:r>
            <a:r>
              <a:rPr lang="hu-HU" spc="0" dirty="0" smtClean="0">
                <a:latin typeface="Georgia"/>
                <a:cs typeface="Georgia"/>
              </a:rPr>
              <a:t>dá</a:t>
            </a:r>
            <a:r>
              <a:rPr lang="hu-HU" spc="4" dirty="0" smtClean="0">
                <a:latin typeface="Georgia"/>
                <a:cs typeface="Georgia"/>
              </a:rPr>
              <a:t>b</a:t>
            </a:r>
            <a:r>
              <a:rPr lang="hu-HU" spc="-9" dirty="0" smtClean="0">
                <a:latin typeface="Georgia"/>
                <a:cs typeface="Georgia"/>
              </a:rPr>
              <a:t>an</a:t>
            </a:r>
            <a:r>
              <a:rPr lang="hu-HU" spc="0" dirty="0" smtClean="0">
                <a:latin typeface="Georgia"/>
                <a:cs typeface="Georgia"/>
              </a:rPr>
              <a:t>:</a:t>
            </a:r>
            <a:r>
              <a:rPr lang="hu-HU" spc="-69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2</a:t>
            </a:r>
            <a:r>
              <a:rPr lang="hu-HU" spc="0" dirty="0" smtClean="0">
                <a:latin typeface="Georgia"/>
                <a:cs typeface="Georgia"/>
              </a:rPr>
              <a:t>5</a:t>
            </a:r>
            <a:r>
              <a:rPr lang="hu-HU" spc="9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ó</a:t>
            </a:r>
            <a:r>
              <a:rPr lang="hu-HU" spc="9" dirty="0" smtClean="0">
                <a:latin typeface="Georgia"/>
                <a:cs typeface="Georgia"/>
              </a:rPr>
              <a:t>r</a:t>
            </a:r>
            <a:r>
              <a:rPr lang="hu-HU" spc="-9" dirty="0" smtClean="0">
                <a:latin typeface="Georgia"/>
                <a:cs typeface="Georgia"/>
              </a:rPr>
              <a:t>áná</a:t>
            </a:r>
            <a:r>
              <a:rPr lang="hu-HU" spc="-4" dirty="0" smtClean="0">
                <a:latin typeface="Georgia"/>
                <a:cs typeface="Georgia"/>
              </a:rPr>
              <a:t>l</a:t>
            </a:r>
            <a:r>
              <a:rPr lang="hu-HU" spc="0" dirty="0" smtClean="0">
                <a:latin typeface="Georgia"/>
                <a:cs typeface="Georgia"/>
              </a:rPr>
              <a:t>)</a:t>
            </a:r>
            <a:r>
              <a:rPr lang="hu-HU" spc="-19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ne</a:t>
            </a:r>
            <a:r>
              <a:rPr lang="hu-HU" spc="0" dirty="0" smtClean="0">
                <a:latin typeface="Georgia"/>
                <a:cs typeface="Georgia"/>
              </a:rPr>
              <a:t>m </a:t>
            </a:r>
            <a:r>
              <a:rPr lang="hu-HU" spc="-14" dirty="0" smtClean="0">
                <a:latin typeface="Georgia"/>
                <a:cs typeface="Georgia"/>
              </a:rPr>
              <a:t>l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9" dirty="0" smtClean="0">
                <a:latin typeface="Georgia"/>
                <a:cs typeface="Georgia"/>
              </a:rPr>
              <a:t>h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-19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14" dirty="0" smtClean="0">
                <a:latin typeface="Georgia"/>
                <a:cs typeface="Georgia"/>
              </a:rPr>
              <a:t>ö</a:t>
            </a:r>
            <a:r>
              <a:rPr lang="hu-HU" spc="9" dirty="0" smtClean="0">
                <a:latin typeface="Georgia"/>
                <a:cs typeface="Georgia"/>
              </a:rPr>
              <a:t>b</a:t>
            </a:r>
            <a:r>
              <a:rPr lang="hu-HU" spc="0" dirty="0" smtClean="0">
                <a:latin typeface="Georgia"/>
                <a:cs typeface="Georgia"/>
              </a:rPr>
              <a:t>b</a:t>
            </a:r>
            <a:r>
              <a:rPr lang="hu-HU" spc="-39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a</a:t>
            </a:r>
            <a:endParaRPr lang="hu-HU" dirty="0">
              <a:latin typeface="Georgia"/>
              <a:cs typeface="Georgia"/>
            </a:endParaRPr>
          </a:p>
          <a:p>
            <a:pPr marL="722313" marR="4057" indent="-279400">
              <a:lnSpc>
                <a:spcPts val="2365"/>
              </a:lnSpc>
              <a:spcBef>
                <a:spcPts val="118"/>
              </a:spcBef>
              <a:buFont typeface="Arial" panose="020B0604020202020204" pitchFamily="34" charset="0"/>
              <a:buChar char="•"/>
            </a:pPr>
            <a:r>
              <a:rPr lang="hu-HU" spc="-9" dirty="0" smtClean="0">
                <a:latin typeface="Georgia"/>
                <a:cs typeface="Georgia"/>
              </a:rPr>
              <a:t>ne</a:t>
            </a:r>
            <a:r>
              <a:rPr lang="hu-HU" spc="0" dirty="0" smtClean="0">
                <a:latin typeface="Georgia"/>
                <a:cs typeface="Georgia"/>
              </a:rPr>
              <a:t>ve</a:t>
            </a:r>
            <a:r>
              <a:rPr lang="hu-HU" spc="-9" dirty="0" smtClean="0">
                <a:latin typeface="Georgia"/>
                <a:cs typeface="Georgia"/>
              </a:rPr>
              <a:t>lé</a:t>
            </a:r>
            <a:r>
              <a:rPr lang="hu-HU" spc="0" dirty="0" smtClean="0">
                <a:latin typeface="Georgia"/>
                <a:cs typeface="Georgia"/>
              </a:rPr>
              <a:t>s</a:t>
            </a:r>
            <a:r>
              <a:rPr lang="hu-HU" spc="9" dirty="0" smtClean="0">
                <a:latin typeface="Georgia"/>
                <a:cs typeface="Georgia"/>
              </a:rPr>
              <a:t>s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l</a:t>
            </a:r>
            <a:r>
              <a:rPr lang="hu-HU" spc="-9" dirty="0" smtClean="0">
                <a:latin typeface="Georgia"/>
                <a:cs typeface="Georgia"/>
              </a:rPr>
              <a:t>-</a:t>
            </a:r>
            <a:r>
              <a:rPr lang="hu-HU" spc="4" dirty="0" smtClean="0">
                <a:latin typeface="Georgia"/>
                <a:cs typeface="Georgia"/>
              </a:rPr>
              <a:t>o</a:t>
            </a:r>
            <a:r>
              <a:rPr lang="hu-HU" spc="-4" dirty="0" smtClean="0">
                <a:latin typeface="Georgia"/>
                <a:cs typeface="Georgia"/>
              </a:rPr>
              <a:t>k</a:t>
            </a:r>
            <a:r>
              <a:rPr lang="hu-HU" spc="0" dirty="0" smtClean="0">
                <a:latin typeface="Georgia"/>
                <a:cs typeface="Georgia"/>
              </a:rPr>
              <a:t>tatás</a:t>
            </a:r>
            <a:r>
              <a:rPr lang="hu-HU" spc="4" dirty="0" smtClean="0">
                <a:latin typeface="Georgia"/>
                <a:cs typeface="Georgia"/>
              </a:rPr>
              <a:t>s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l</a:t>
            </a:r>
            <a:r>
              <a:rPr lang="hu-HU" spc="-34" dirty="0" smtClean="0">
                <a:latin typeface="Georgia"/>
                <a:cs typeface="Georgia"/>
              </a:rPr>
              <a:t> </a:t>
            </a:r>
            <a:r>
              <a:rPr lang="hu-HU" spc="-4" dirty="0" smtClean="0">
                <a:latin typeface="Georgia"/>
                <a:cs typeface="Georgia"/>
              </a:rPr>
              <a:t>l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-4" dirty="0" smtClean="0">
                <a:latin typeface="Georgia"/>
                <a:cs typeface="Georgia"/>
              </a:rPr>
              <a:t>k</a:t>
            </a:r>
            <a:r>
              <a:rPr lang="hu-HU" spc="4" dirty="0" smtClean="0">
                <a:latin typeface="Georgia"/>
                <a:cs typeface="Georgia"/>
              </a:rPr>
              <a:t>ö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14" dirty="0" smtClean="0">
                <a:latin typeface="Georgia"/>
                <a:cs typeface="Georgia"/>
              </a:rPr>
              <a:t>ö</a:t>
            </a:r>
            <a:r>
              <a:rPr lang="hu-HU" spc="0" dirty="0" smtClean="0">
                <a:latin typeface="Georgia"/>
                <a:cs typeface="Georgia"/>
              </a:rPr>
              <a:t>tt</a:t>
            </a:r>
            <a:r>
              <a:rPr lang="hu-HU" spc="-14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mu</a:t>
            </a:r>
            <a:r>
              <a:rPr lang="hu-HU" spc="-9" dirty="0" smtClean="0">
                <a:latin typeface="Georgia"/>
                <a:cs typeface="Georgia"/>
              </a:rPr>
              <a:t>n</a:t>
            </a:r>
            <a:r>
              <a:rPr lang="hu-HU" spc="-4" dirty="0" smtClean="0">
                <a:latin typeface="Georgia"/>
                <a:cs typeface="Georgia"/>
              </a:rPr>
              <a:t>k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ideje</a:t>
            </a:r>
            <a:endParaRPr lang="hu-HU" dirty="0" smtClean="0">
              <a:latin typeface="Georgia"/>
              <a:cs typeface="Georgia"/>
            </a:endParaRPr>
          </a:p>
          <a:p>
            <a:pPr marL="722313" marR="38264" lvl="1" indent="-279400">
              <a:lnSpc>
                <a:spcPct val="95825"/>
              </a:lnSpc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gy</a:t>
            </a:r>
            <a:r>
              <a:rPr lang="hu-HU" spc="-4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na</a:t>
            </a:r>
            <a:r>
              <a:rPr lang="hu-HU" spc="4" dirty="0" smtClean="0">
                <a:latin typeface="Georgia"/>
                <a:cs typeface="Georgia"/>
              </a:rPr>
              <a:t>p</a:t>
            </a:r>
            <a:r>
              <a:rPr lang="hu-HU" spc="0" dirty="0" smtClean="0">
                <a:latin typeface="Georgia"/>
                <a:cs typeface="Georgia"/>
              </a:rPr>
              <a:t>ra</a:t>
            </a:r>
            <a:r>
              <a:rPr lang="hu-HU" spc="-4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m</a:t>
            </a:r>
            <a:r>
              <a:rPr lang="hu-HU" spc="-14" dirty="0" smtClean="0">
                <a:latin typeface="Georgia"/>
                <a:cs typeface="Georgia"/>
              </a:rPr>
              <a:t>e</a:t>
            </a:r>
            <a:r>
              <a:rPr lang="hu-HU" spc="-9" dirty="0" smtClean="0">
                <a:latin typeface="Georgia"/>
                <a:cs typeface="Georgia"/>
              </a:rPr>
              <a:t>n</a:t>
            </a:r>
            <a:r>
              <a:rPr lang="hu-HU" spc="0" dirty="0" smtClean="0">
                <a:latin typeface="Georgia"/>
                <a:cs typeface="Georgia"/>
              </a:rPr>
              <a:t>tesít</a:t>
            </a:r>
            <a:r>
              <a:rPr lang="hu-HU" spc="-4" dirty="0" smtClean="0">
                <a:latin typeface="Georgia"/>
                <a:cs typeface="Georgia"/>
              </a:rPr>
              <a:t>e</a:t>
            </a:r>
            <a:r>
              <a:rPr lang="hu-HU" spc="-9" dirty="0" smtClean="0">
                <a:latin typeface="Georgia"/>
                <a:cs typeface="Georgia"/>
              </a:rPr>
              <a:t>n</a:t>
            </a:r>
            <a:r>
              <a:rPr lang="hu-HU" spc="0" dirty="0" smtClean="0">
                <a:latin typeface="Georgia"/>
                <a:cs typeface="Georgia"/>
              </a:rPr>
              <a:t>i </a:t>
            </a:r>
            <a:r>
              <a:rPr lang="hu-HU" spc="-14" dirty="0" smtClean="0">
                <a:latin typeface="Georgia"/>
                <a:cs typeface="Georgia"/>
              </a:rPr>
              <a:t>k</a:t>
            </a:r>
            <a:r>
              <a:rPr lang="hu-HU" spc="-9" dirty="0" smtClean="0">
                <a:latin typeface="Georgia"/>
                <a:cs typeface="Georgia"/>
              </a:rPr>
              <a:t>el</a:t>
            </a:r>
            <a:r>
              <a:rPr lang="hu-HU" spc="0" dirty="0" smtClean="0">
                <a:latin typeface="Georgia"/>
                <a:cs typeface="Georgia"/>
              </a:rPr>
              <a:t>l</a:t>
            </a:r>
            <a:r>
              <a:rPr lang="hu-HU" spc="-4" dirty="0" smtClean="0">
                <a:latin typeface="Georgia"/>
                <a:cs typeface="Georgia"/>
              </a:rPr>
              <a:t> 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z iskol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i </a:t>
            </a:r>
            <a:r>
              <a:rPr lang="hu-HU" spc="-14" dirty="0" smtClean="0">
                <a:latin typeface="Georgia"/>
                <a:cs typeface="Georgia"/>
              </a:rPr>
              <a:t>e</a:t>
            </a:r>
            <a:r>
              <a:rPr lang="hu-HU" spc="-9" dirty="0" smtClean="0">
                <a:latin typeface="Georgia"/>
                <a:cs typeface="Georgia"/>
              </a:rPr>
              <a:t>l</a:t>
            </a:r>
            <a:r>
              <a:rPr lang="hu-HU" spc="0" dirty="0" smtClean="0">
                <a:latin typeface="Georgia"/>
                <a:cs typeface="Georgia"/>
              </a:rPr>
              <a:t>f</a:t>
            </a:r>
            <a:r>
              <a:rPr lang="hu-HU" spc="9" dirty="0" smtClean="0">
                <a:latin typeface="Georgia"/>
                <a:cs typeface="Georgia"/>
              </a:rPr>
              <a:t>o</a:t>
            </a:r>
            <a:r>
              <a:rPr lang="hu-HU" spc="0" dirty="0" smtClean="0">
                <a:latin typeface="Georgia"/>
                <a:cs typeface="Georgia"/>
              </a:rPr>
              <a:t>gl</a:t>
            </a:r>
            <a:r>
              <a:rPr lang="hu-HU" spc="-14" dirty="0" smtClean="0">
                <a:latin typeface="Georgia"/>
                <a:cs typeface="Georgia"/>
              </a:rPr>
              <a:t>a</a:t>
            </a:r>
            <a:r>
              <a:rPr lang="hu-HU" spc="-9" dirty="0" smtClean="0">
                <a:latin typeface="Georgia"/>
                <a:cs typeface="Georgia"/>
              </a:rPr>
              <a:t>l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9" dirty="0" smtClean="0">
                <a:latin typeface="Georgia"/>
                <a:cs typeface="Georgia"/>
              </a:rPr>
              <a:t>s</a:t>
            </a:r>
            <a:r>
              <a:rPr lang="hu-HU" spc="-9" dirty="0" smtClean="0">
                <a:latin typeface="Georgia"/>
                <a:cs typeface="Georgia"/>
              </a:rPr>
              <a:t>á</a:t>
            </a:r>
            <a:r>
              <a:rPr lang="hu-HU" spc="0" dirty="0" smtClean="0">
                <a:latin typeface="Georgia"/>
                <a:cs typeface="Georgia"/>
              </a:rPr>
              <a:t>g</a:t>
            </a:r>
            <a:r>
              <a:rPr lang="hu-HU" spc="-24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al</a:t>
            </a:r>
            <a:r>
              <a:rPr lang="hu-HU" spc="4" dirty="0" smtClean="0">
                <a:latin typeface="Georgia"/>
                <a:cs typeface="Georgia"/>
              </a:rPr>
              <a:t>ó</a:t>
            </a:r>
            <a:r>
              <a:rPr lang="hu-HU" spc="0" dirty="0" smtClean="0">
                <a:latin typeface="Georgia"/>
                <a:cs typeface="Georgia"/>
              </a:rPr>
              <a:t>l</a:t>
            </a:r>
            <a:endParaRPr lang="hu-HU" dirty="0" smtClean="0">
              <a:latin typeface="Georgia"/>
              <a:cs typeface="Georgia"/>
            </a:endParaRPr>
          </a:p>
          <a:p>
            <a:pPr marL="722313" marR="38264" lvl="1" indent="-279400">
              <a:lnSpc>
                <a:spcPct val="95825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hu-HU" spc="-9" dirty="0" smtClean="0">
                <a:latin typeface="Georgia"/>
                <a:cs typeface="Georgia"/>
              </a:rPr>
              <a:t>é</a:t>
            </a:r>
            <a:r>
              <a:rPr lang="hu-HU" spc="0" dirty="0" smtClean="0">
                <a:latin typeface="Georgia"/>
                <a:cs typeface="Georgia"/>
              </a:rPr>
              <a:t>ve</a:t>
            </a:r>
            <a:r>
              <a:rPr lang="hu-HU" spc="-14" dirty="0" smtClean="0">
                <a:latin typeface="Georgia"/>
                <a:cs typeface="Georgia"/>
              </a:rPr>
              <a:t>n</a:t>
            </a:r>
            <a:r>
              <a:rPr lang="hu-HU" spc="0" dirty="0" smtClean="0">
                <a:latin typeface="Georgia"/>
                <a:cs typeface="Georgia"/>
              </a:rPr>
              <a:t>te</a:t>
            </a:r>
            <a:r>
              <a:rPr lang="hu-HU" spc="-4" dirty="0" smtClean="0">
                <a:latin typeface="Georgia"/>
                <a:cs typeface="Georgia"/>
              </a:rPr>
              <a:t> </a:t>
            </a:r>
            <a:r>
              <a:rPr lang="hu-HU" spc="-9" dirty="0" smtClean="0">
                <a:latin typeface="Georgia"/>
                <a:cs typeface="Georgia"/>
              </a:rPr>
              <a:t>2</a:t>
            </a:r>
            <a:r>
              <a:rPr lang="hu-HU" spc="14" dirty="0" smtClean="0">
                <a:latin typeface="Georgia"/>
                <a:cs typeface="Georgia"/>
              </a:rPr>
              <a:t>5</a:t>
            </a:r>
            <a:r>
              <a:rPr lang="hu-HU" spc="-9" dirty="0" smtClean="0">
                <a:latin typeface="Georgia"/>
                <a:cs typeface="Georgia"/>
              </a:rPr>
              <a:t>-</a:t>
            </a:r>
            <a:r>
              <a:rPr lang="hu-HU" spc="0" dirty="0" smtClean="0">
                <a:latin typeface="Georgia"/>
                <a:cs typeface="Georgia"/>
              </a:rPr>
              <a:t>s</a:t>
            </a:r>
            <a:r>
              <a:rPr lang="hu-HU" spc="4" dirty="0" smtClean="0">
                <a:latin typeface="Georgia"/>
                <a:cs typeface="Georgia"/>
              </a:rPr>
              <a:t>zö</a:t>
            </a:r>
            <a:r>
              <a:rPr lang="hu-HU" spc="0" dirty="0" smtClean="0">
                <a:latin typeface="Georgia"/>
                <a:cs typeface="Georgia"/>
              </a:rPr>
              <a:t>r</a:t>
            </a:r>
            <a:r>
              <a:rPr lang="hu-HU" spc="-44" dirty="0" smtClean="0">
                <a:latin typeface="Georgia"/>
                <a:cs typeface="Georgia"/>
              </a:rPr>
              <a:t> </a:t>
            </a:r>
            <a:r>
              <a:rPr lang="hu-HU" spc="-4" dirty="0" smtClean="0">
                <a:latin typeface="Georgia"/>
                <a:cs typeface="Georgia"/>
              </a:rPr>
              <a:t>l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9" dirty="0" smtClean="0">
                <a:latin typeface="Georgia"/>
                <a:cs typeface="Georgia"/>
              </a:rPr>
              <a:t>h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-19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s</a:t>
            </a:r>
            <a:r>
              <a:rPr lang="hu-HU" spc="4" dirty="0" smtClean="0">
                <a:latin typeface="Georgia"/>
                <a:cs typeface="Georgia"/>
              </a:rPr>
              <a:t>z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-4" dirty="0" smtClean="0">
                <a:latin typeface="Georgia"/>
                <a:cs typeface="Georgia"/>
              </a:rPr>
              <a:t>k</a:t>
            </a:r>
            <a:r>
              <a:rPr lang="hu-HU" spc="-9" dirty="0" smtClean="0">
                <a:latin typeface="Georgia"/>
                <a:cs typeface="Georgia"/>
              </a:rPr>
              <a:t>é</a:t>
            </a:r>
            <a:r>
              <a:rPr lang="hu-HU" spc="4" dirty="0" smtClean="0">
                <a:latin typeface="Georgia"/>
                <a:cs typeface="Georgia"/>
              </a:rPr>
              <a:t>r</a:t>
            </a:r>
            <a:r>
              <a:rPr lang="hu-HU" spc="0" dirty="0" smtClean="0">
                <a:latin typeface="Georgia"/>
                <a:cs typeface="Georgia"/>
              </a:rPr>
              <a:t>t</a:t>
            </a:r>
            <a:r>
              <a:rPr lang="hu-HU" spc="14" dirty="0" smtClean="0">
                <a:latin typeface="Georgia"/>
                <a:cs typeface="Georgia"/>
              </a:rPr>
              <a:t>ő</a:t>
            </a:r>
            <a:r>
              <a:rPr lang="hu-HU" spc="0" dirty="0" smtClean="0">
                <a:latin typeface="Georgia"/>
                <a:cs typeface="Georgia"/>
              </a:rPr>
              <a:t>i</a:t>
            </a:r>
            <a:r>
              <a:rPr lang="hu-HU" spc="-24" dirty="0" smtClean="0">
                <a:latin typeface="Georgia"/>
                <a:cs typeface="Georgia"/>
              </a:rPr>
              <a:t> </a:t>
            </a:r>
            <a:r>
              <a:rPr lang="hu-HU" spc="0" dirty="0" smtClean="0">
                <a:latin typeface="Georgia"/>
                <a:cs typeface="Georgia"/>
              </a:rPr>
              <a:t>f</a:t>
            </a:r>
            <a:r>
              <a:rPr lang="hu-HU" spc="-9" dirty="0" smtClean="0">
                <a:latin typeface="Georgia"/>
                <a:cs typeface="Georgia"/>
              </a:rPr>
              <a:t>e</a:t>
            </a:r>
            <a:r>
              <a:rPr lang="hu-HU" spc="-4" dirty="0" smtClean="0">
                <a:latin typeface="Georgia"/>
                <a:cs typeface="Georgia"/>
              </a:rPr>
              <a:t>l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dat</a:t>
            </a:r>
            <a:r>
              <a:rPr lang="hu-HU" spc="4" dirty="0" smtClean="0">
                <a:latin typeface="Georgia"/>
                <a:cs typeface="Georgia"/>
              </a:rPr>
              <a:t>t</a:t>
            </a:r>
            <a:r>
              <a:rPr lang="hu-HU" spc="-9" dirty="0" smtClean="0">
                <a:latin typeface="Georgia"/>
                <a:cs typeface="Georgia"/>
              </a:rPr>
              <a:t>a</a:t>
            </a:r>
            <a:r>
              <a:rPr lang="hu-HU" spc="0" dirty="0" smtClean="0">
                <a:latin typeface="Georgia"/>
                <a:cs typeface="Georgia"/>
              </a:rPr>
              <a:t>l m</a:t>
            </a:r>
            <a:r>
              <a:rPr lang="hu-HU" spc="-14" dirty="0" smtClean="0">
                <a:latin typeface="Georgia"/>
                <a:cs typeface="Georgia"/>
              </a:rPr>
              <a:t>e</a:t>
            </a:r>
            <a:r>
              <a:rPr lang="hu-HU" spc="0" dirty="0" smtClean="0">
                <a:latin typeface="Georgia"/>
                <a:cs typeface="Georgia"/>
              </a:rPr>
              <a:t>g</a:t>
            </a:r>
            <a:r>
              <a:rPr lang="hu-HU" spc="14" dirty="0" smtClean="0">
                <a:latin typeface="Georgia"/>
                <a:cs typeface="Georgia"/>
              </a:rPr>
              <a:t>b</a:t>
            </a:r>
            <a:r>
              <a:rPr lang="hu-HU" spc="0" dirty="0" smtClean="0">
                <a:latin typeface="Georgia"/>
                <a:cs typeface="Georgia"/>
              </a:rPr>
              <a:t>ízni</a:t>
            </a:r>
            <a:endParaRPr lang="hu-HU" dirty="0" smtClean="0">
              <a:latin typeface="Georgia"/>
              <a:cs typeface="Georgia"/>
            </a:endParaRPr>
          </a:p>
          <a:p>
            <a:pPr marL="722313" indent="-279400">
              <a:lnSpc>
                <a:spcPct val="95825"/>
              </a:lnSpc>
              <a:spcBef>
                <a:spcPts val="180"/>
              </a:spcBef>
              <a:buFont typeface="Arial" panose="020B0604020202020204" pitchFamily="34" charset="0"/>
              <a:buChar char="•"/>
            </a:pPr>
            <a:r>
              <a:rPr lang="hu-HU" spc="-9" dirty="0">
                <a:latin typeface="Georgia"/>
                <a:cs typeface="Georgia"/>
              </a:rPr>
              <a:t>vagy: gyakornok </a:t>
            </a:r>
            <a:r>
              <a:rPr lang="hu-HU" spc="-9" dirty="0" err="1">
                <a:latin typeface="Georgia"/>
                <a:cs typeface="Georgia"/>
              </a:rPr>
              <a:t>mentorálása</a:t>
            </a:r>
            <a:r>
              <a:rPr lang="hu-HU" spc="-9" dirty="0">
                <a:latin typeface="Georgia"/>
                <a:cs typeface="Georgia"/>
              </a:rPr>
              <a:t>, oktatás- és iskolafejlesztés</a:t>
            </a:r>
            <a:endParaRPr spc="-9" dirty="0">
              <a:latin typeface="Georgia"/>
              <a:cs typeface="Georgia"/>
            </a:endParaRPr>
          </a:p>
        </p:txBody>
      </p:sp>
      <p:sp>
        <p:nvSpPr>
          <p:cNvPr id="4" name="object 17"/>
          <p:cNvSpPr txBox="1"/>
          <p:nvPr/>
        </p:nvSpPr>
        <p:spPr>
          <a:xfrm>
            <a:off x="1061110" y="3264799"/>
            <a:ext cx="6471544" cy="1732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248">
              <a:lnSpc>
                <a:spcPts val="2565"/>
              </a:lnSpc>
              <a:spcBef>
                <a:spcPts val="128"/>
              </a:spcBef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14"/>
          <p:cNvSpPr txBox="1"/>
          <p:nvPr/>
        </p:nvSpPr>
        <p:spPr>
          <a:xfrm>
            <a:off x="1106830" y="5034919"/>
            <a:ext cx="6895047" cy="1601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57">
              <a:lnSpc>
                <a:spcPts val="2365"/>
              </a:lnSpc>
              <a:spcBef>
                <a:spcPts val="118"/>
              </a:spcBef>
            </a:pP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11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" y="228600"/>
            <a:ext cx="8763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sz="3200" dirty="0">
                <a:solidFill>
                  <a:srgbClr val="B03E9A"/>
                </a:solidFill>
                <a:latin typeface="Trebuchet MS"/>
                <a:cs typeface="Trebuchet MS"/>
              </a:rPr>
              <a:t>A rendes minősítési eljárás </a:t>
            </a:r>
          </a:p>
          <a:p>
            <a:pPr algn="ctr"/>
            <a:endParaRPr lang="hu-HU" sz="2800" dirty="0"/>
          </a:p>
          <a:p>
            <a:r>
              <a:rPr lang="hu-HU" dirty="0"/>
              <a:t>•</a:t>
            </a:r>
            <a:r>
              <a:rPr lang="hu-HU" sz="2600" dirty="0"/>
              <a:t>a minősítési rendszer bevezetési ideje 5 év </a:t>
            </a:r>
          </a:p>
          <a:p>
            <a:pPr marL="530225"/>
            <a:r>
              <a:rPr lang="hu-HU" sz="2600" dirty="0" smtClean="0"/>
              <a:t>évente </a:t>
            </a:r>
            <a:r>
              <a:rPr lang="hu-HU" sz="2600" dirty="0"/>
              <a:t>30.000 minősítést kell lebonyolítani </a:t>
            </a:r>
          </a:p>
          <a:p>
            <a:r>
              <a:rPr lang="hu-HU" sz="2600" dirty="0"/>
              <a:t>•a Pedagógus I. fokozatba sorolt pedagógus 6 év után kérheti minősítését – </a:t>
            </a:r>
            <a:r>
              <a:rPr lang="hu-HU" sz="2600" dirty="0" err="1"/>
              <a:t>Korm.r</a:t>
            </a:r>
            <a:r>
              <a:rPr lang="hu-HU" sz="2600" dirty="0"/>
              <a:t>. 3. § (1) </a:t>
            </a:r>
          </a:p>
          <a:p>
            <a:pPr marL="530225"/>
            <a:r>
              <a:rPr lang="hu-HU" sz="2600" dirty="0" smtClean="0">
                <a:solidFill>
                  <a:schemeClr val="accent3">
                    <a:lumMod val="75000"/>
                  </a:schemeClr>
                </a:solidFill>
              </a:rPr>
              <a:t>9 </a:t>
            </a:r>
            <a:r>
              <a:rPr lang="hu-HU" sz="2600" dirty="0">
                <a:solidFill>
                  <a:schemeClr val="accent3">
                    <a:lumMod val="75000"/>
                  </a:schemeClr>
                </a:solidFill>
              </a:rPr>
              <a:t>év </a:t>
            </a:r>
            <a:r>
              <a:rPr lang="hu-HU" sz="2600" dirty="0"/>
              <a:t>után a minősítést le kell folytatni </a:t>
            </a:r>
          </a:p>
          <a:p>
            <a:pPr marL="530225"/>
            <a:r>
              <a:rPr lang="hu-HU" sz="2600" dirty="0" smtClean="0"/>
              <a:t>ezt </a:t>
            </a:r>
            <a:r>
              <a:rPr lang="hu-HU" sz="2600" dirty="0"/>
              <a:t>a munkáltató írja elő a munkaszerződésben </a:t>
            </a:r>
          </a:p>
          <a:p>
            <a:r>
              <a:rPr lang="hu-HU" sz="2600" dirty="0" smtClean="0"/>
              <a:t>• a </a:t>
            </a:r>
            <a:r>
              <a:rPr lang="hu-HU" sz="2600" dirty="0"/>
              <a:t>Pedagógus II. fokozatból </a:t>
            </a:r>
            <a:r>
              <a:rPr lang="hu-HU" sz="2600" dirty="0">
                <a:solidFill>
                  <a:schemeClr val="accent3">
                    <a:lumMod val="75000"/>
                  </a:schemeClr>
                </a:solidFill>
              </a:rPr>
              <a:t>6 év</a:t>
            </a:r>
            <a:r>
              <a:rPr lang="hu-HU" sz="2600" dirty="0"/>
              <a:t> gyakorlat után kérhető a mesterpedagógusi minősítésben történő részvétel – </a:t>
            </a:r>
            <a:r>
              <a:rPr lang="hu-HU" sz="2600" dirty="0" err="1"/>
              <a:t>Korm.r</a:t>
            </a:r>
            <a:r>
              <a:rPr lang="hu-HU" sz="2600" dirty="0"/>
              <a:t>. 4.§ (1) </a:t>
            </a:r>
          </a:p>
          <a:p>
            <a:r>
              <a:rPr lang="hu-HU" sz="2600" dirty="0" smtClean="0"/>
              <a:t>• Újabb </a:t>
            </a:r>
            <a:r>
              <a:rPr lang="hu-HU" sz="2600" dirty="0"/>
              <a:t>6 év után kérhető a kutatótanár fokozatba történő átsorolás </a:t>
            </a:r>
            <a:r>
              <a:rPr lang="hu-HU" sz="2600" dirty="0" smtClean="0"/>
              <a:t>- </a:t>
            </a:r>
            <a:r>
              <a:rPr lang="hu-HU" sz="2600" dirty="0" err="1" smtClean="0"/>
              <a:t>Korm.r</a:t>
            </a:r>
            <a:r>
              <a:rPr lang="hu-HU" sz="2600" dirty="0"/>
              <a:t>. 5. § (1): </a:t>
            </a:r>
          </a:p>
          <a:p>
            <a:pPr lvl="1"/>
            <a:r>
              <a:rPr lang="hu-HU" sz="2600" dirty="0" smtClean="0"/>
              <a:t>tudományos </a:t>
            </a:r>
            <a:r>
              <a:rPr lang="hu-HU" sz="2600" dirty="0"/>
              <a:t>fokozat,publikáció, két minősítési eljárásban való részvétel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4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5949696"/>
            <a:ext cx="886968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608" y="5695188"/>
            <a:ext cx="21610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9608" y="5695188"/>
            <a:ext cx="21610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2" y="1053084"/>
            <a:ext cx="8964168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9608" y="260603"/>
            <a:ext cx="1914144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9608" y="260603"/>
            <a:ext cx="1914144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50291"/>
            <a:ext cx="9035796" cy="6807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1953</Words>
  <Application>Microsoft Office PowerPoint</Application>
  <PresentationFormat>Diavetítés a képernyőre (4:3 oldalarány)</PresentationFormat>
  <Paragraphs>636</Paragraphs>
  <Slides>30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Hajduk</dc:creator>
  <cp:lastModifiedBy>Hajduk</cp:lastModifiedBy>
  <cp:revision>52</cp:revision>
  <dcterms:modified xsi:type="dcterms:W3CDTF">2014-01-27T18:13:35Z</dcterms:modified>
</cp:coreProperties>
</file>